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.xml" ContentType="application/vnd.openxmlformats-officedocument.presentationml.notesSlide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05" r:id="rId2"/>
    <p:sldId id="299" r:id="rId3"/>
    <p:sldId id="329" r:id="rId4"/>
    <p:sldId id="306" r:id="rId5"/>
    <p:sldId id="335" r:id="rId6"/>
    <p:sldId id="334" r:id="rId7"/>
    <p:sldId id="31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shing-JSH" initials="D" lastIdx="1" clrIdx="0">
    <p:extLst>
      <p:ext uri="{19B8F6BF-5375-455C-9EA6-DF929625EA0E}">
        <p15:presenceInfo xmlns:p15="http://schemas.microsoft.com/office/powerpoint/2012/main" userId="Dashing-JS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8FB"/>
    <a:srgbClr val="2328EE"/>
    <a:srgbClr val="0346AF"/>
    <a:srgbClr val="2443ED"/>
    <a:srgbClr val="4654F1"/>
    <a:srgbClr val="E6F1FE"/>
    <a:srgbClr val="2695EB"/>
    <a:srgbClr val="061326"/>
    <a:srgbClr val="F8F8F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48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389" y="53"/>
      </p:cViewPr>
      <p:guideLst>
        <p:guide orient="horz" pos="209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2-15T13:38:04.739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484C5-549C-4ADD-9E27-D26C0C07335B}" type="datetimeFigureOut">
              <a:rPr lang="zh-CN" altLang="en-US" smtClean="0"/>
              <a:t>2022/4/9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FDF1E-16CA-41E0-9BCA-4016A3A0FC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453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773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2875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3316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057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382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333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FDF1E-16CA-41E0-9BCA-4016A3A0FC8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31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D2ACEE-1861-4F46-9189-E6E0BA64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E8943C-80BD-4CB0-A1F1-2DBC37053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9CF9B-2137-4924-B8BF-1D4FA46F4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E419-3584-4F39-84CB-E3476E3C0509}" type="datetimeFigureOut">
              <a:rPr lang="zh-CN" altLang="en-US" smtClean="0"/>
              <a:t>2022/4/9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B40B15-A551-4592-A421-EBC10209E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89D535-EBD9-430C-B344-435F60692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06380-D696-4C76-A439-F460886710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63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B10D30D-7B77-49F6-B455-E8C0668F5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E419-3584-4F39-84CB-E3476E3C0509}" type="datetimeFigureOut">
              <a:rPr lang="zh-CN" altLang="en-US" smtClean="0"/>
              <a:t>2022/4/9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5B5FE1-57C5-455A-A7C6-342951D2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7AED335-197A-4A83-B51B-C8546582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06380-D696-4C76-A439-F460886710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9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FDEB87-04B8-4B8C-87E9-B9615C781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66FC69-7789-47E2-9FF3-3C05B6007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2286D9-7AFA-44CE-97D9-A30BB56FF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0C61E419-3584-4F39-84CB-E3476E3C0509}" type="datetimeFigureOut">
              <a:rPr lang="zh-CN" altLang="en-US" smtClean="0"/>
              <a:pPr/>
              <a:t>2022/4/9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34E382-E248-4F38-9BF5-B0265B616E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205793-E4B4-487C-9A92-F5F41F10F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</a:defRPr>
            </a:lvl1pPr>
          </a:lstStyle>
          <a:p>
            <a:fld id="{1B706380-D696-4C76-A439-F4608867103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4959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OPPOSans R" panose="00020600040101010101" pitchFamily="18" charset="-122"/>
          <a:ea typeface="OPPOSans R" panose="00020600040101010101" pitchFamily="18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POSans M" panose="00020600040101010101" pitchFamily="18" charset="-122"/>
          <a:ea typeface="OPPOSans M" panose="00020600040101010101" pitchFamily="18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POSans M" panose="00020600040101010101" pitchFamily="18" charset="-122"/>
          <a:ea typeface="OPPOSans M" panose="00020600040101010101" pitchFamily="18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POSans M" panose="00020600040101010101" pitchFamily="18" charset="-122"/>
          <a:ea typeface="OPPOSans M" panose="00020600040101010101" pitchFamily="18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M" panose="00020600040101010101" pitchFamily="18" charset="-122"/>
          <a:ea typeface="OPPOSans M" panose="00020600040101010101" pitchFamily="18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POSans M" panose="00020600040101010101" pitchFamily="18" charset="-122"/>
          <a:ea typeface="OPPOSans M" panose="00020600040101010101" pitchFamily="18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image" Target="../media/image1.png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notesSlide" Target="../notesSlides/notesSlide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microsoft.com/office/2007/relationships/hdphoto" Target="../media/hdphoto2.wdp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image" Target="../media/image2.png"/><Relationship Id="rId10" Type="http://schemas.openxmlformats.org/officeDocument/2006/relationships/tags" Target="../tags/tag10.xml"/><Relationship Id="rId19" Type="http://schemas.openxmlformats.org/officeDocument/2006/relationships/slideLayout" Target="../slideLayouts/slideLayout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&#39033;&#30446;&#25991;&#26723;.docx" TargetMode="External"/><Relationship Id="rId5" Type="http://schemas.openxmlformats.org/officeDocument/2006/relationships/hyperlink" Target="../../SSMSystem-master/&#39033;&#30446;&#25991;&#26723;.docx" TargetMode="Externa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&#19994;&#21153;&#25991;&#26723;.docx" TargetMode="Externa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A-图片 25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artisticGlowDiffused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0" name="PA-组合 49"/>
          <p:cNvGrpSpPr/>
          <p:nvPr>
            <p:custDataLst>
              <p:tags r:id="rId2"/>
            </p:custDataLst>
          </p:nvPr>
        </p:nvGrpSpPr>
        <p:grpSpPr>
          <a:xfrm>
            <a:off x="7937598" y="-663699"/>
            <a:ext cx="3164673" cy="8185397"/>
            <a:chOff x="7994623" y="-724003"/>
            <a:chExt cx="3164673" cy="818539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0911E3C9-80DB-446D-9368-D83F00C387E1}"/>
                </a:ext>
              </a:extLst>
            </p:cNvPr>
            <p:cNvGrpSpPr/>
            <p:nvPr/>
          </p:nvGrpSpPr>
          <p:grpSpPr>
            <a:xfrm>
              <a:off x="7994623" y="-724003"/>
              <a:ext cx="3164673" cy="8185397"/>
              <a:chOff x="5291310" y="-588665"/>
              <a:chExt cx="2610983" cy="8185397"/>
            </a:xfrm>
          </p:grpSpPr>
          <p:sp>
            <p:nvSpPr>
              <p:cNvPr id="40" name="PA-平行四边形 33">
                <a:extLst>
                  <a:ext uri="{FF2B5EF4-FFF2-40B4-BE49-F238E27FC236}">
                    <a16:creationId xmlns:a16="http://schemas.microsoft.com/office/drawing/2014/main" id="{20D15FBF-BCF2-4319-8EB7-D6FF35A47663}"/>
                  </a:ext>
                </a:extLst>
              </p:cNvPr>
              <p:cNvSpPr/>
              <p:nvPr>
                <p:custDataLst>
                  <p:tags r:id="rId15"/>
                </p:custDataLst>
              </p:nvPr>
            </p:nvSpPr>
            <p:spPr>
              <a:xfrm rot="6988896">
                <a:off x="2772938" y="4546833"/>
                <a:ext cx="5568271" cy="531527"/>
              </a:xfrm>
              <a:custGeom>
                <a:avLst/>
                <a:gdLst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5638746 w 5638746"/>
                  <a:gd name="connsiteY2" fmla="*/ 0 h 595032"/>
                  <a:gd name="connsiteX3" fmla="*/ 4676317 w 5638746"/>
                  <a:gd name="connsiteY3" fmla="*/ 595032 h 595032"/>
                  <a:gd name="connsiteX4" fmla="*/ 0 w 5638746"/>
                  <a:gd name="connsiteY4" fmla="*/ 595032 h 595032"/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4318307 w 5638746"/>
                  <a:gd name="connsiteY2" fmla="*/ 4084 h 595032"/>
                  <a:gd name="connsiteX3" fmla="*/ 5638746 w 5638746"/>
                  <a:gd name="connsiteY3" fmla="*/ 0 h 595032"/>
                  <a:gd name="connsiteX4" fmla="*/ 4676317 w 5638746"/>
                  <a:gd name="connsiteY4" fmla="*/ 595032 h 595032"/>
                  <a:gd name="connsiteX5" fmla="*/ 0 w 5638746"/>
                  <a:gd name="connsiteY5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18307 w 4676317"/>
                  <a:gd name="connsiteY2" fmla="*/ 4084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  <a:gd name="connsiteX0" fmla="*/ 0 w 4676317"/>
                  <a:gd name="connsiteY0" fmla="*/ 595032 h 596984"/>
                  <a:gd name="connsiteX1" fmla="*/ 962429 w 4676317"/>
                  <a:gd name="connsiteY1" fmla="*/ 0 h 596984"/>
                  <a:gd name="connsiteX2" fmla="*/ 4318307 w 4676317"/>
                  <a:gd name="connsiteY2" fmla="*/ 4084 h 596984"/>
                  <a:gd name="connsiteX3" fmla="*/ 4676317 w 4676317"/>
                  <a:gd name="connsiteY3" fmla="*/ 595032 h 596984"/>
                  <a:gd name="connsiteX4" fmla="*/ 767939 w 4676317"/>
                  <a:gd name="connsiteY4" fmla="*/ 596984 h 596984"/>
                  <a:gd name="connsiteX5" fmla="*/ 0 w 4676317"/>
                  <a:gd name="connsiteY5" fmla="*/ 595032 h 596984"/>
                  <a:gd name="connsiteX0" fmla="*/ 0 w 3908378"/>
                  <a:gd name="connsiteY0" fmla="*/ 596984 h 596984"/>
                  <a:gd name="connsiteX1" fmla="*/ 194490 w 3908378"/>
                  <a:gd name="connsiteY1" fmla="*/ 0 h 596984"/>
                  <a:gd name="connsiteX2" fmla="*/ 3550368 w 3908378"/>
                  <a:gd name="connsiteY2" fmla="*/ 4084 h 596984"/>
                  <a:gd name="connsiteX3" fmla="*/ 3908378 w 3908378"/>
                  <a:gd name="connsiteY3" fmla="*/ 595032 h 596984"/>
                  <a:gd name="connsiteX4" fmla="*/ 0 w 3908378"/>
                  <a:gd name="connsiteY4" fmla="*/ 596984 h 596984"/>
                  <a:gd name="connsiteX0" fmla="*/ 0 w 3908378"/>
                  <a:gd name="connsiteY0" fmla="*/ 596984 h 614471"/>
                  <a:gd name="connsiteX1" fmla="*/ 194490 w 3908378"/>
                  <a:gd name="connsiteY1" fmla="*/ 0 h 614471"/>
                  <a:gd name="connsiteX2" fmla="*/ 3550368 w 3908378"/>
                  <a:gd name="connsiteY2" fmla="*/ 4084 h 614471"/>
                  <a:gd name="connsiteX3" fmla="*/ 3908378 w 3908378"/>
                  <a:gd name="connsiteY3" fmla="*/ 595032 h 614471"/>
                  <a:gd name="connsiteX4" fmla="*/ 3367502 w 3908378"/>
                  <a:gd name="connsiteY4" fmla="*/ 614471 h 614471"/>
                  <a:gd name="connsiteX5" fmla="*/ 0 w 3908378"/>
                  <a:gd name="connsiteY5" fmla="*/ 596984 h 614471"/>
                  <a:gd name="connsiteX0" fmla="*/ 0 w 3550368"/>
                  <a:gd name="connsiteY0" fmla="*/ 596984 h 614471"/>
                  <a:gd name="connsiteX1" fmla="*/ 194490 w 3550368"/>
                  <a:gd name="connsiteY1" fmla="*/ 0 h 614471"/>
                  <a:gd name="connsiteX2" fmla="*/ 3550368 w 3550368"/>
                  <a:gd name="connsiteY2" fmla="*/ 4084 h 614471"/>
                  <a:gd name="connsiteX3" fmla="*/ 3367502 w 3550368"/>
                  <a:gd name="connsiteY3" fmla="*/ 614471 h 614471"/>
                  <a:gd name="connsiteX4" fmla="*/ 0 w 3550368"/>
                  <a:gd name="connsiteY4" fmla="*/ 596984 h 614471"/>
                  <a:gd name="connsiteX0" fmla="*/ 0 w 3550368"/>
                  <a:gd name="connsiteY0" fmla="*/ 596984 h 614471"/>
                  <a:gd name="connsiteX1" fmla="*/ 194490 w 3550368"/>
                  <a:gd name="connsiteY1" fmla="*/ 0 h 614471"/>
                  <a:gd name="connsiteX2" fmla="*/ 3166092 w 3550368"/>
                  <a:gd name="connsiteY2" fmla="*/ 9455 h 614471"/>
                  <a:gd name="connsiteX3" fmla="*/ 3550368 w 3550368"/>
                  <a:gd name="connsiteY3" fmla="*/ 4084 h 614471"/>
                  <a:gd name="connsiteX4" fmla="*/ 3367502 w 3550368"/>
                  <a:gd name="connsiteY4" fmla="*/ 614471 h 614471"/>
                  <a:gd name="connsiteX5" fmla="*/ 0 w 3550368"/>
                  <a:gd name="connsiteY5" fmla="*/ 596984 h 614471"/>
                  <a:gd name="connsiteX0" fmla="*/ 0 w 3367502"/>
                  <a:gd name="connsiteY0" fmla="*/ 596984 h 614471"/>
                  <a:gd name="connsiteX1" fmla="*/ 194490 w 3367502"/>
                  <a:gd name="connsiteY1" fmla="*/ 0 h 614471"/>
                  <a:gd name="connsiteX2" fmla="*/ 3166092 w 3367502"/>
                  <a:gd name="connsiteY2" fmla="*/ 9455 h 614471"/>
                  <a:gd name="connsiteX3" fmla="*/ 3367502 w 3367502"/>
                  <a:gd name="connsiteY3" fmla="*/ 614471 h 614471"/>
                  <a:gd name="connsiteX4" fmla="*/ 0 w 3367502"/>
                  <a:gd name="connsiteY4" fmla="*/ 596984 h 61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67502" h="614471">
                    <a:moveTo>
                      <a:pt x="0" y="596984"/>
                    </a:moveTo>
                    <a:lnTo>
                      <a:pt x="194490" y="0"/>
                    </a:lnTo>
                    <a:lnTo>
                      <a:pt x="3166092" y="9455"/>
                    </a:lnTo>
                    <a:lnTo>
                      <a:pt x="3367502" y="614471"/>
                    </a:lnTo>
                    <a:lnTo>
                      <a:pt x="0" y="596984"/>
                    </a:lnTo>
                    <a:close/>
                  </a:path>
                </a:pathLst>
              </a:custGeom>
              <a:gradFill>
                <a:gsLst>
                  <a:gs pos="0">
                    <a:srgbClr val="2328EE"/>
                  </a:gs>
                  <a:gs pos="77000">
                    <a:srgbClr val="2695EB"/>
                  </a:gs>
                </a:gsLst>
                <a:lin ang="21594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PA-任意多边形: 形状 40">
                <a:extLst>
                  <a:ext uri="{FF2B5EF4-FFF2-40B4-BE49-F238E27FC236}">
                    <a16:creationId xmlns:a16="http://schemas.microsoft.com/office/drawing/2014/main" id="{B771F778-7AF0-4FE2-8E3F-1C4372272355}"/>
                  </a:ext>
                </a:extLst>
              </p:cNvPr>
              <p:cNvSpPr/>
              <p:nvPr>
                <p:custDataLst>
                  <p:tags r:id="rId16"/>
                </p:custDataLst>
              </p:nvPr>
            </p:nvSpPr>
            <p:spPr>
              <a:xfrm rot="1561206">
                <a:off x="6446403" y="-588665"/>
                <a:ext cx="1455890" cy="3237276"/>
              </a:xfrm>
              <a:custGeom>
                <a:avLst/>
                <a:gdLst>
                  <a:gd name="connsiteX0" fmla="*/ 0 w 1956759"/>
                  <a:gd name="connsiteY0" fmla="*/ 0 h 6084610"/>
                  <a:gd name="connsiteX1" fmla="*/ 1956759 w 1956759"/>
                  <a:gd name="connsiteY1" fmla="*/ 0 h 6084610"/>
                  <a:gd name="connsiteX2" fmla="*/ 1956759 w 1956759"/>
                  <a:gd name="connsiteY2" fmla="*/ 6084610 h 6084610"/>
                  <a:gd name="connsiteX3" fmla="*/ 0 w 1956759"/>
                  <a:gd name="connsiteY3" fmla="*/ 5156947 h 6084610"/>
                  <a:gd name="connsiteX0" fmla="*/ 25046 w 1981805"/>
                  <a:gd name="connsiteY0" fmla="*/ 0 h 6084610"/>
                  <a:gd name="connsiteX1" fmla="*/ 1981805 w 1981805"/>
                  <a:gd name="connsiteY1" fmla="*/ 0 h 6084610"/>
                  <a:gd name="connsiteX2" fmla="*/ 1981805 w 1981805"/>
                  <a:gd name="connsiteY2" fmla="*/ 6084610 h 6084610"/>
                  <a:gd name="connsiteX3" fmla="*/ 25046 w 1981805"/>
                  <a:gd name="connsiteY3" fmla="*/ 5156947 h 6084610"/>
                  <a:gd name="connsiteX4" fmla="*/ 0 w 1981805"/>
                  <a:gd name="connsiteY4" fmla="*/ 3680460 h 6084610"/>
                  <a:gd name="connsiteX5" fmla="*/ 25046 w 1981805"/>
                  <a:gd name="connsiteY5" fmla="*/ 0 h 6084610"/>
                  <a:gd name="connsiteX0" fmla="*/ 25046 w 1981805"/>
                  <a:gd name="connsiteY0" fmla="*/ 0 h 6084610"/>
                  <a:gd name="connsiteX1" fmla="*/ 1981805 w 1981805"/>
                  <a:gd name="connsiteY1" fmla="*/ 0 h 6084610"/>
                  <a:gd name="connsiteX2" fmla="*/ 1916688 w 1981805"/>
                  <a:gd name="connsiteY2" fmla="*/ 2847334 h 6084610"/>
                  <a:gd name="connsiteX3" fmla="*/ 1981805 w 1981805"/>
                  <a:gd name="connsiteY3" fmla="*/ 6084610 h 6084610"/>
                  <a:gd name="connsiteX4" fmla="*/ 25046 w 1981805"/>
                  <a:gd name="connsiteY4" fmla="*/ 5156947 h 6084610"/>
                  <a:gd name="connsiteX5" fmla="*/ 0 w 1981805"/>
                  <a:gd name="connsiteY5" fmla="*/ 3680460 h 6084610"/>
                  <a:gd name="connsiteX6" fmla="*/ 25046 w 1981805"/>
                  <a:gd name="connsiteY6" fmla="*/ 0 h 6084610"/>
                  <a:gd name="connsiteX0" fmla="*/ 25046 w 1981805"/>
                  <a:gd name="connsiteY0" fmla="*/ 0 h 6084610"/>
                  <a:gd name="connsiteX1" fmla="*/ 1916688 w 1981805"/>
                  <a:gd name="connsiteY1" fmla="*/ 2847334 h 6084610"/>
                  <a:gd name="connsiteX2" fmla="*/ 1981805 w 1981805"/>
                  <a:gd name="connsiteY2" fmla="*/ 6084610 h 6084610"/>
                  <a:gd name="connsiteX3" fmla="*/ 25046 w 1981805"/>
                  <a:gd name="connsiteY3" fmla="*/ 5156947 h 6084610"/>
                  <a:gd name="connsiteX4" fmla="*/ 0 w 1981805"/>
                  <a:gd name="connsiteY4" fmla="*/ 3680460 h 6084610"/>
                  <a:gd name="connsiteX5" fmla="*/ 25046 w 1981805"/>
                  <a:gd name="connsiteY5" fmla="*/ 0 h 6084610"/>
                  <a:gd name="connsiteX0" fmla="*/ 0 w 1981805"/>
                  <a:gd name="connsiteY0" fmla="*/ 833126 h 3237276"/>
                  <a:gd name="connsiteX1" fmla="*/ 1916688 w 1981805"/>
                  <a:gd name="connsiteY1" fmla="*/ 0 h 3237276"/>
                  <a:gd name="connsiteX2" fmla="*/ 1981805 w 1981805"/>
                  <a:gd name="connsiteY2" fmla="*/ 3237276 h 3237276"/>
                  <a:gd name="connsiteX3" fmla="*/ 25046 w 1981805"/>
                  <a:gd name="connsiteY3" fmla="*/ 2309613 h 3237276"/>
                  <a:gd name="connsiteX4" fmla="*/ 0 w 1981805"/>
                  <a:gd name="connsiteY4" fmla="*/ 833126 h 323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1805" h="3237276">
                    <a:moveTo>
                      <a:pt x="0" y="833126"/>
                    </a:moveTo>
                    <a:lnTo>
                      <a:pt x="1916688" y="0"/>
                    </a:lnTo>
                    <a:lnTo>
                      <a:pt x="1981805" y="3237276"/>
                    </a:lnTo>
                    <a:lnTo>
                      <a:pt x="25046" y="2309613"/>
                    </a:lnTo>
                    <a:lnTo>
                      <a:pt x="0" y="833126"/>
                    </a:lnTo>
                    <a:close/>
                  </a:path>
                </a:pathLst>
              </a:custGeom>
              <a:gradFill>
                <a:gsLst>
                  <a:gs pos="0">
                    <a:srgbClr val="2328EE"/>
                  </a:gs>
                  <a:gs pos="85000">
                    <a:srgbClr val="2695EB"/>
                  </a:gs>
                </a:gsLst>
                <a:lin ang="168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PA-平行四边形 33">
                <a:extLst>
                  <a:ext uri="{FF2B5EF4-FFF2-40B4-BE49-F238E27FC236}">
                    <a16:creationId xmlns:a16="http://schemas.microsoft.com/office/drawing/2014/main" id="{20D15FBF-BCF2-4319-8EB7-D6FF35A47663}"/>
                  </a:ext>
                </a:extLst>
              </p:cNvPr>
              <p:cNvSpPr/>
              <p:nvPr>
                <p:custDataLst>
                  <p:tags r:id="rId17"/>
                </p:custDataLst>
              </p:nvPr>
            </p:nvSpPr>
            <p:spPr>
              <a:xfrm rot="6988896">
                <a:off x="4591972" y="4897985"/>
                <a:ext cx="4676317" cy="490927"/>
              </a:xfrm>
              <a:custGeom>
                <a:avLst/>
                <a:gdLst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5638746 w 5638746"/>
                  <a:gd name="connsiteY2" fmla="*/ 0 h 595032"/>
                  <a:gd name="connsiteX3" fmla="*/ 4676317 w 5638746"/>
                  <a:gd name="connsiteY3" fmla="*/ 595032 h 595032"/>
                  <a:gd name="connsiteX4" fmla="*/ 0 w 5638746"/>
                  <a:gd name="connsiteY4" fmla="*/ 595032 h 595032"/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4318307 w 5638746"/>
                  <a:gd name="connsiteY2" fmla="*/ 4084 h 595032"/>
                  <a:gd name="connsiteX3" fmla="*/ 5638746 w 5638746"/>
                  <a:gd name="connsiteY3" fmla="*/ 0 h 595032"/>
                  <a:gd name="connsiteX4" fmla="*/ 4676317 w 5638746"/>
                  <a:gd name="connsiteY4" fmla="*/ 595032 h 595032"/>
                  <a:gd name="connsiteX5" fmla="*/ 0 w 5638746"/>
                  <a:gd name="connsiteY5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18307 w 4676317"/>
                  <a:gd name="connsiteY2" fmla="*/ 4084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91918 w 4676317"/>
                  <a:gd name="connsiteY2" fmla="*/ 1465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76317" h="595032">
                    <a:moveTo>
                      <a:pt x="0" y="595032"/>
                    </a:moveTo>
                    <a:lnTo>
                      <a:pt x="962429" y="0"/>
                    </a:lnTo>
                    <a:lnTo>
                      <a:pt x="4391918" y="1465"/>
                    </a:lnTo>
                    <a:lnTo>
                      <a:pt x="4676317" y="595032"/>
                    </a:lnTo>
                    <a:lnTo>
                      <a:pt x="0" y="59503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2328EE"/>
                  </a:gs>
                  <a:gs pos="77000">
                    <a:srgbClr val="2695EB"/>
                  </a:gs>
                </a:gsLst>
                <a:lin ang="21594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PA-平行四边形 34">
                <a:extLst>
                  <a:ext uri="{FF2B5EF4-FFF2-40B4-BE49-F238E27FC236}">
                    <a16:creationId xmlns:a16="http://schemas.microsoft.com/office/drawing/2014/main" id="{6262A781-C39D-4D2F-91C1-2AFF33FA3869}"/>
                  </a:ext>
                </a:extLst>
              </p:cNvPr>
              <p:cNvSpPr/>
              <p:nvPr>
                <p:custDataLst>
                  <p:tags r:id="rId18"/>
                </p:custDataLst>
              </p:nvPr>
            </p:nvSpPr>
            <p:spPr>
              <a:xfrm rot="13540517" flipH="1">
                <a:off x="5401215" y="2327635"/>
                <a:ext cx="3146221" cy="624273"/>
              </a:xfrm>
              <a:prstGeom prst="parallelogram">
                <a:avLst>
                  <a:gd name="adj" fmla="val 104164"/>
                </a:avLst>
              </a:prstGeom>
              <a:solidFill>
                <a:srgbClr val="387DF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9" name="PA-椭圆 38"/>
            <p:cNvSpPr/>
            <p:nvPr>
              <p:custDataLst>
                <p:tags r:id="rId11"/>
              </p:custDataLst>
            </p:nvPr>
          </p:nvSpPr>
          <p:spPr>
            <a:xfrm rot="120000" flipH="1" flipV="1">
              <a:off x="9439256" y="3326403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1" name="PA-椭圆 40"/>
            <p:cNvSpPr/>
            <p:nvPr>
              <p:custDataLst>
                <p:tags r:id="rId12"/>
              </p:custDataLst>
            </p:nvPr>
          </p:nvSpPr>
          <p:spPr>
            <a:xfrm rot="120000" flipH="1" flipV="1">
              <a:off x="9017306" y="4158709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PA-椭圆 41"/>
            <p:cNvSpPr/>
            <p:nvPr>
              <p:custDataLst>
                <p:tags r:id="rId13"/>
              </p:custDataLst>
            </p:nvPr>
          </p:nvSpPr>
          <p:spPr>
            <a:xfrm rot="120000" flipH="1" flipV="1">
              <a:off x="8594708" y="5009560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4" name="PA-椭圆 43"/>
            <p:cNvSpPr/>
            <p:nvPr>
              <p:custDataLst>
                <p:tags r:id="rId14"/>
              </p:custDataLst>
            </p:nvPr>
          </p:nvSpPr>
          <p:spPr>
            <a:xfrm rot="120000" flipH="1" flipV="1">
              <a:off x="8171618" y="5874479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4" name="PA-文本框 23">
            <a:extLst>
              <a:ext uri="{FF2B5EF4-FFF2-40B4-BE49-F238E27FC236}">
                <a16:creationId xmlns:a16="http://schemas.microsoft.com/office/drawing/2014/main" id="{7A99EA37-B688-479C-AA10-F57A329C2B9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26350" y="2960095"/>
            <a:ext cx="807083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hangingPunct="0"/>
            <a:r>
              <a:rPr lang="zh-CN" altLang="en-US" sz="5400" b="1" spc="100" dirty="0">
                <a:gradFill>
                  <a:gsLst>
                    <a:gs pos="12000">
                      <a:srgbClr val="2F56F7">
                        <a:lumMod val="90000"/>
                        <a:lumOff val="10000"/>
                      </a:srgbClr>
                    </a:gs>
                    <a:gs pos="100000">
                      <a:srgbClr val="2695EB">
                        <a:lumMod val="90000"/>
                        <a:lumOff val="10000"/>
                      </a:srgbClr>
                    </a:gs>
                    <a:gs pos="57000">
                      <a:srgbClr val="387DFE">
                        <a:lumMod val="90000"/>
                        <a:lumOff val="10000"/>
                      </a:srgbClr>
                    </a:gs>
                  </a:gsLst>
                  <a:lin ang="16800000" scaled="0"/>
                </a:gradFill>
                <a:cs typeface="+mn-ea"/>
                <a:sym typeface="+mn-lt"/>
              </a:rPr>
              <a:t>供课管理系统</a:t>
            </a:r>
          </a:p>
        </p:txBody>
      </p:sp>
      <p:sp>
        <p:nvSpPr>
          <p:cNvPr id="25" name="PA-文本框 24">
            <a:extLst>
              <a:ext uri="{FF2B5EF4-FFF2-40B4-BE49-F238E27FC236}">
                <a16:creationId xmlns:a16="http://schemas.microsoft.com/office/drawing/2014/main" id="{4D9840DA-60CE-4AC7-9CD6-2A6A35CB7F93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73494" y="3791268"/>
            <a:ext cx="4812905" cy="2247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>
              <a:lnSpc>
                <a:spcPct val="130000"/>
              </a:lnSpc>
            </a:pPr>
            <a:r>
              <a:rPr lang="en-US" altLang="zh-CN" sz="1200" spc="100" dirty="0">
                <a:gradFill>
                  <a:gsLst>
                    <a:gs pos="12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BLUE BUSINESS TEMPLATE</a:t>
            </a:r>
            <a:endParaRPr lang="zh-CN" altLang="en-US" sz="1200" spc="100" dirty="0">
              <a:gradFill>
                <a:gsLst>
                  <a:gs pos="12000">
                    <a:srgbClr val="2F56F7"/>
                  </a:gs>
                  <a:gs pos="100000">
                    <a:srgbClr val="2695EB"/>
                  </a:gs>
                  <a:gs pos="57000">
                    <a:srgbClr val="387DFE"/>
                  </a:gs>
                </a:gsLst>
                <a:lin ang="16800000" scaled="0"/>
              </a:gradFill>
              <a:cs typeface="+mn-ea"/>
              <a:sym typeface="+mn-lt"/>
            </a:endParaRPr>
          </a:p>
        </p:txBody>
      </p:sp>
      <p:sp>
        <p:nvSpPr>
          <p:cNvPr id="30" name="PA-文本框 29">
            <a:extLst>
              <a:ext uri="{FF2B5EF4-FFF2-40B4-BE49-F238E27FC236}">
                <a16:creationId xmlns:a16="http://schemas.microsoft.com/office/drawing/2014/main" id="{B8813FDC-3814-4BB1-AD5B-7859C60ED04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12620" y="6468114"/>
            <a:ext cx="5674138" cy="223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hangingPunct="0">
              <a:lnSpc>
                <a:spcPct val="130000"/>
              </a:lnSpc>
            </a:pPr>
            <a:r>
              <a:rPr lang="en-US" altLang="zh-CN" sz="700" spc="100" dirty="0">
                <a:solidFill>
                  <a:srgbClr val="0049DC">
                    <a:alpha val="70000"/>
                  </a:srgbClr>
                </a:solidFill>
                <a:cs typeface="+mn-ea"/>
                <a:sym typeface="+mn-lt"/>
              </a:rPr>
              <a:t>A JIE × TU FU × XIAO FEN FEN × AO TE MAN</a:t>
            </a:r>
          </a:p>
        </p:txBody>
      </p:sp>
      <p:sp>
        <p:nvSpPr>
          <p:cNvPr id="36" name="PA-文本框 35"/>
          <p:cNvSpPr txBox="1"/>
          <p:nvPr>
            <p:custDataLst>
              <p:tags r:id="rId6"/>
            </p:custDataLst>
          </p:nvPr>
        </p:nvSpPr>
        <p:spPr>
          <a:xfrm>
            <a:off x="681743" y="4440203"/>
            <a:ext cx="3313896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汇报人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: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姜少豪</a:t>
            </a:r>
          </a:p>
        </p:txBody>
      </p:sp>
      <p:sp>
        <p:nvSpPr>
          <p:cNvPr id="37" name="PA-圆角矩形 36"/>
          <p:cNvSpPr/>
          <p:nvPr>
            <p:custDataLst>
              <p:tags r:id="rId7"/>
            </p:custDataLst>
          </p:nvPr>
        </p:nvSpPr>
        <p:spPr>
          <a:xfrm>
            <a:off x="673494" y="4191934"/>
            <a:ext cx="1455026" cy="45719"/>
          </a:xfrm>
          <a:prstGeom prst="roundRect">
            <a:avLst>
              <a:gd name="adj" fmla="val 50000"/>
            </a:avLst>
          </a:prstGeom>
          <a:solidFill>
            <a:srgbClr val="2F56F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gradFill>
                <a:gsLst>
                  <a:gs pos="18000">
                    <a:srgbClr val="2F56F7"/>
                  </a:gs>
                  <a:gs pos="100000">
                    <a:srgbClr val="2695EB"/>
                  </a:gs>
                  <a:gs pos="57000">
                    <a:srgbClr val="387DFE"/>
                  </a:gs>
                </a:gsLst>
                <a:lin ang="16800000" scaled="0"/>
              </a:gra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2" name="PA-图片 21">
            <a:extLst>
              <a:ext uri="{FF2B5EF4-FFF2-40B4-BE49-F238E27FC236}">
                <a16:creationId xmlns:a16="http://schemas.microsoft.com/office/drawing/2014/main" id="{193BAB3D-DF7F-4C82-AB47-CD090DDE8FCD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23" cstate="hqprint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>
                        <a14:foregroundMark x1="48327" y1="23628" x2="40696" y2="37216"/>
                        <a14:foregroundMark x1="54418" y1="61178" x2="55422" y2="62115"/>
                      </a14:backgroundRemoval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20" y="360627"/>
            <a:ext cx="830043" cy="830043"/>
          </a:xfrm>
          <a:prstGeom prst="rect">
            <a:avLst/>
          </a:prstGeom>
        </p:spPr>
      </p:pic>
      <p:sp>
        <p:nvSpPr>
          <p:cNvPr id="38" name="PA-文本框 37">
            <a:extLst>
              <a:ext uri="{FF2B5EF4-FFF2-40B4-BE49-F238E27FC236}">
                <a16:creationId xmlns:a16="http://schemas.microsoft.com/office/drawing/2014/main" id="{54AC0C45-2CE1-41F7-909A-B6B8BE5608E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647592" y="2223715"/>
            <a:ext cx="4244266" cy="1015663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hangingPunct="0"/>
            <a:endParaRPr lang="zh-CN" altLang="en-US" sz="4800" b="1" spc="100" dirty="0">
              <a:gradFill>
                <a:gsLst>
                  <a:gs pos="12000">
                    <a:srgbClr val="2F56F7"/>
                  </a:gs>
                  <a:gs pos="100000">
                    <a:srgbClr val="2695EB"/>
                  </a:gs>
                  <a:gs pos="57000">
                    <a:srgbClr val="387DFE"/>
                  </a:gs>
                </a:gsLst>
                <a:lin ang="16800000" scaled="0"/>
              </a:gradFill>
              <a:cs typeface="+mn-ea"/>
              <a:sym typeface="+mn-lt"/>
            </a:endParaRPr>
          </a:p>
        </p:txBody>
      </p:sp>
      <p:sp>
        <p:nvSpPr>
          <p:cNvPr id="27" name="PA-文本框 26"/>
          <p:cNvSpPr txBox="1"/>
          <p:nvPr>
            <p:custDataLst>
              <p:tags r:id="rId10"/>
            </p:custDataLst>
          </p:nvPr>
        </p:nvSpPr>
        <p:spPr>
          <a:xfrm>
            <a:off x="681742" y="4804717"/>
            <a:ext cx="3470807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时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  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间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:2021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年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12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月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22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4196651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 trans="60000" grainSize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471459"/>
            <a:ext cx="12192000" cy="2899814"/>
          </a:xfrm>
          <a:prstGeom prst="rect">
            <a:avLst/>
          </a:prstGeom>
        </p:spPr>
      </p:pic>
      <p:sp>
        <p:nvSpPr>
          <p:cNvPr id="49" name="文本框 48">
            <a:extLst>
              <a:ext uri="{FF2B5EF4-FFF2-40B4-BE49-F238E27FC236}">
                <a16:creationId xmlns:a16="http://schemas.microsoft.com/office/drawing/2014/main" id="{799DF91F-29CA-485D-934F-8EB21131F010}"/>
              </a:ext>
            </a:extLst>
          </p:cNvPr>
          <p:cNvSpPr txBox="1"/>
          <p:nvPr/>
        </p:nvSpPr>
        <p:spPr>
          <a:xfrm>
            <a:off x="584594" y="3653781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MyEclipse2014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376397B-DF39-4EF3-8358-F250B732A13B}"/>
              </a:ext>
            </a:extLst>
          </p:cNvPr>
          <p:cNvSpPr/>
          <p:nvPr/>
        </p:nvSpPr>
        <p:spPr>
          <a:xfrm>
            <a:off x="675223" y="4653650"/>
            <a:ext cx="33337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362738D-F200-454A-BDCC-810F887C2618}"/>
              </a:ext>
            </a:extLst>
          </p:cNvPr>
          <p:cNvSpPr txBox="1"/>
          <p:nvPr/>
        </p:nvSpPr>
        <p:spPr>
          <a:xfrm>
            <a:off x="3392412" y="3653781"/>
            <a:ext cx="2182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Jdk_1.8.0_152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D28C34B-A9B3-4411-BD72-9ED281640D2F}"/>
              </a:ext>
            </a:extLst>
          </p:cNvPr>
          <p:cNvSpPr/>
          <p:nvPr/>
        </p:nvSpPr>
        <p:spPr>
          <a:xfrm>
            <a:off x="3483041" y="4653650"/>
            <a:ext cx="33337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4E8E1A4C-6219-41D2-A12A-1A20A4E0A04C}"/>
              </a:ext>
            </a:extLst>
          </p:cNvPr>
          <p:cNvSpPr txBox="1"/>
          <p:nvPr/>
        </p:nvSpPr>
        <p:spPr>
          <a:xfrm>
            <a:off x="6389385" y="3653781"/>
            <a:ext cx="2241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MySQL-5.6.17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971B260A-5EE9-43BF-83BC-BDDC9DA5F496}"/>
              </a:ext>
            </a:extLst>
          </p:cNvPr>
          <p:cNvSpPr/>
          <p:nvPr/>
        </p:nvSpPr>
        <p:spPr>
          <a:xfrm>
            <a:off x="6480014" y="4653650"/>
            <a:ext cx="33337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5ADAACB-62F7-497E-9031-9BA7016168EB}"/>
              </a:ext>
            </a:extLst>
          </p:cNvPr>
          <p:cNvSpPr txBox="1"/>
          <p:nvPr/>
        </p:nvSpPr>
        <p:spPr>
          <a:xfrm>
            <a:off x="9306207" y="3653781"/>
            <a:ext cx="1909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Windows10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BF921DA-4517-4A71-8849-AFA9FF4007E4}"/>
              </a:ext>
            </a:extLst>
          </p:cNvPr>
          <p:cNvSpPr/>
          <p:nvPr/>
        </p:nvSpPr>
        <p:spPr>
          <a:xfrm>
            <a:off x="9396836" y="4653650"/>
            <a:ext cx="33337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62545A51-F114-45AA-B212-2D47C542083E}"/>
              </a:ext>
            </a:extLst>
          </p:cNvPr>
          <p:cNvCxnSpPr/>
          <p:nvPr/>
        </p:nvCxnSpPr>
        <p:spPr>
          <a:xfrm>
            <a:off x="2995314" y="3588933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9497F54A-F0CE-4287-9361-13BD200743D7}"/>
              </a:ext>
            </a:extLst>
          </p:cNvPr>
          <p:cNvCxnSpPr/>
          <p:nvPr/>
        </p:nvCxnSpPr>
        <p:spPr>
          <a:xfrm>
            <a:off x="6035596" y="3588933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5341E295-A93A-4979-817C-2DDAECA8962A}"/>
              </a:ext>
            </a:extLst>
          </p:cNvPr>
          <p:cNvCxnSpPr/>
          <p:nvPr/>
        </p:nvCxnSpPr>
        <p:spPr>
          <a:xfrm>
            <a:off x="8994858" y="3588933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9308139E-5A25-48F3-ADD7-CB71895C2D93}"/>
              </a:ext>
            </a:extLst>
          </p:cNvPr>
          <p:cNvSpPr txBox="1"/>
          <p:nvPr/>
        </p:nvSpPr>
        <p:spPr>
          <a:xfrm>
            <a:off x="4310897" y="520067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spc="600" dirty="0">
                <a:solidFill>
                  <a:srgbClr val="4E6EF2"/>
                </a:solidFill>
                <a:cs typeface="+mn-ea"/>
                <a:sym typeface="+mn-lt"/>
              </a:rPr>
              <a:t>开发环境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594A8F7D-46ED-4A6C-B62A-C83331329AE3}"/>
              </a:ext>
            </a:extLst>
          </p:cNvPr>
          <p:cNvSpPr txBox="1"/>
          <p:nvPr/>
        </p:nvSpPr>
        <p:spPr>
          <a:xfrm>
            <a:off x="4764912" y="1258438"/>
            <a:ext cx="2662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dirty="0">
                <a:gradFill flip="none" rotWithShape="1">
                  <a:gsLst>
                    <a:gs pos="0">
                      <a:srgbClr val="4E6EF2">
                        <a:alpha val="0"/>
                      </a:srgbClr>
                    </a:gs>
                    <a:gs pos="100000">
                      <a:srgbClr val="4E6EF2"/>
                    </a:gs>
                  </a:gsLst>
                  <a:lin ang="5400000" scaled="1"/>
                  <a:tileRect/>
                </a:gradFill>
                <a:cs typeface="+mn-ea"/>
                <a:sym typeface="+mn-lt"/>
              </a:rPr>
              <a:t>CONTENTS</a:t>
            </a:r>
            <a:endParaRPr lang="zh-CN" altLang="en-US" sz="2800" dirty="0">
              <a:gradFill flip="none" rotWithShape="1">
                <a:gsLst>
                  <a:gs pos="0">
                    <a:srgbClr val="4E6EF2">
                      <a:alpha val="0"/>
                    </a:srgbClr>
                  </a:gs>
                  <a:gs pos="100000">
                    <a:srgbClr val="4E6EF2"/>
                  </a:gs>
                </a:gsLst>
                <a:lin ang="54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71" name="Rectangle 1">
            <a:extLst>
              <a:ext uri="{FF2B5EF4-FFF2-40B4-BE49-F238E27FC236}">
                <a16:creationId xmlns:a16="http://schemas.microsoft.com/office/drawing/2014/main" id="{4FA3E90C-B715-467C-AC4F-047635D9C984}"/>
              </a:ext>
            </a:extLst>
          </p:cNvPr>
          <p:cNvSpPr/>
          <p:nvPr/>
        </p:nvSpPr>
        <p:spPr>
          <a:xfrm>
            <a:off x="607129" y="2790185"/>
            <a:ext cx="534967" cy="535109"/>
          </a:xfrm>
          <a:custGeom>
            <a:avLst/>
            <a:gdLst>
              <a:gd name="T0" fmla="*/ 4772 w 7922"/>
              <a:gd name="T1" fmla="*/ 5491 h 7922"/>
              <a:gd name="T2" fmla="*/ 3405 w 7922"/>
              <a:gd name="T3" fmla="*/ 4124 h 7922"/>
              <a:gd name="T4" fmla="*/ 6555 w 7922"/>
              <a:gd name="T5" fmla="*/ 973 h 7922"/>
              <a:gd name="T6" fmla="*/ 3961 w 7922"/>
              <a:gd name="T7" fmla="*/ 0 h 7922"/>
              <a:gd name="T8" fmla="*/ 0 w 7922"/>
              <a:gd name="T9" fmla="*/ 3961 h 7922"/>
              <a:gd name="T10" fmla="*/ 3961 w 7922"/>
              <a:gd name="T11" fmla="*/ 7922 h 7922"/>
              <a:gd name="T12" fmla="*/ 7922 w 7922"/>
              <a:gd name="T13" fmla="*/ 3961 h 7922"/>
              <a:gd name="T14" fmla="*/ 7673 w 7922"/>
              <a:gd name="T15" fmla="*/ 2589 h 7922"/>
              <a:gd name="T16" fmla="*/ 4772 w 7922"/>
              <a:gd name="T17" fmla="*/ 5491 h 7922"/>
              <a:gd name="T18" fmla="*/ 2648 w 7922"/>
              <a:gd name="T19" fmla="*/ 6240 h 7922"/>
              <a:gd name="T20" fmla="*/ 3158 w 7922"/>
              <a:gd name="T21" fmla="*/ 4371 h 7922"/>
              <a:gd name="T22" fmla="*/ 4525 w 7922"/>
              <a:gd name="T23" fmla="*/ 5737 h 7922"/>
              <a:gd name="T24" fmla="*/ 2648 w 7922"/>
              <a:gd name="T25" fmla="*/ 6240 h 7922"/>
              <a:gd name="T26" fmla="*/ 2648 w 7922"/>
              <a:gd name="T27" fmla="*/ 6240 h 79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922" h="7922">
                <a:moveTo>
                  <a:pt x="4772" y="5491"/>
                </a:moveTo>
                <a:lnTo>
                  <a:pt x="3405" y="4124"/>
                </a:lnTo>
                <a:lnTo>
                  <a:pt x="6555" y="973"/>
                </a:lnTo>
                <a:cubicBezTo>
                  <a:pt x="5860" y="369"/>
                  <a:pt x="4954" y="0"/>
                  <a:pt x="3961" y="0"/>
                </a:cubicBezTo>
                <a:cubicBezTo>
                  <a:pt x="1773" y="0"/>
                  <a:pt x="0" y="1773"/>
                  <a:pt x="0" y="3961"/>
                </a:cubicBezTo>
                <a:cubicBezTo>
                  <a:pt x="0" y="6148"/>
                  <a:pt x="1773" y="7922"/>
                  <a:pt x="3961" y="7922"/>
                </a:cubicBezTo>
                <a:cubicBezTo>
                  <a:pt x="6148" y="7922"/>
                  <a:pt x="7922" y="6148"/>
                  <a:pt x="7922" y="3961"/>
                </a:cubicBezTo>
                <a:cubicBezTo>
                  <a:pt x="7922" y="3478"/>
                  <a:pt x="7830" y="3017"/>
                  <a:pt x="7673" y="2589"/>
                </a:cubicBezTo>
                <a:lnTo>
                  <a:pt x="4772" y="5491"/>
                </a:lnTo>
                <a:close/>
                <a:moveTo>
                  <a:pt x="2648" y="6240"/>
                </a:moveTo>
                <a:lnTo>
                  <a:pt x="3158" y="4371"/>
                </a:lnTo>
                <a:lnTo>
                  <a:pt x="4525" y="5737"/>
                </a:lnTo>
                <a:lnTo>
                  <a:pt x="2648" y="6240"/>
                </a:lnTo>
                <a:close/>
                <a:moveTo>
                  <a:pt x="2648" y="6240"/>
                </a:moveTo>
                <a:close/>
              </a:path>
            </a:pathLst>
          </a:custGeom>
          <a:gradFill flip="none" rotWithShape="1"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165100" dist="127000" dir="5400000" algn="ctr" rotWithShape="0">
              <a:srgbClr val="0558FF">
                <a:alpha val="4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4" name="Rectangle 35">
            <a:extLst>
              <a:ext uri="{FF2B5EF4-FFF2-40B4-BE49-F238E27FC236}">
                <a16:creationId xmlns:a16="http://schemas.microsoft.com/office/drawing/2014/main" id="{A3B24512-9EAD-464B-9A09-B719113B8538}"/>
              </a:ext>
            </a:extLst>
          </p:cNvPr>
          <p:cNvSpPr/>
          <p:nvPr/>
        </p:nvSpPr>
        <p:spPr>
          <a:xfrm>
            <a:off x="3414815" y="2803906"/>
            <a:ext cx="535110" cy="507667"/>
          </a:xfrm>
          <a:custGeom>
            <a:avLst/>
            <a:gdLst>
              <a:gd name="connsiteX0" fmla="*/ 408423 w 606792"/>
              <a:gd name="connsiteY0" fmla="*/ 222069 h 575673"/>
              <a:gd name="connsiteX1" fmla="*/ 455147 w 606792"/>
              <a:gd name="connsiteY1" fmla="*/ 269992 h 575673"/>
              <a:gd name="connsiteX2" fmla="*/ 264516 w 606792"/>
              <a:gd name="connsiteY2" fmla="*/ 454441 h 575673"/>
              <a:gd name="connsiteX3" fmla="*/ 146212 w 606792"/>
              <a:gd name="connsiteY3" fmla="*/ 336338 h 575673"/>
              <a:gd name="connsiteX4" fmla="*/ 186216 w 606792"/>
              <a:gd name="connsiteY4" fmla="*/ 295977 h 575673"/>
              <a:gd name="connsiteX5" fmla="*/ 261849 w 606792"/>
              <a:gd name="connsiteY5" fmla="*/ 371481 h 575673"/>
              <a:gd name="connsiteX6" fmla="*/ 60690 w 606792"/>
              <a:gd name="connsiteY6" fmla="*/ 121206 h 575673"/>
              <a:gd name="connsiteX7" fmla="*/ 60690 w 606792"/>
              <a:gd name="connsiteY7" fmla="*/ 515070 h 575673"/>
              <a:gd name="connsiteX8" fmla="*/ 546102 w 606792"/>
              <a:gd name="connsiteY8" fmla="*/ 515070 h 575673"/>
              <a:gd name="connsiteX9" fmla="*/ 546102 w 606792"/>
              <a:gd name="connsiteY9" fmla="*/ 121206 h 575673"/>
              <a:gd name="connsiteX10" fmla="*/ 515811 w 606792"/>
              <a:gd name="connsiteY10" fmla="*/ 121206 h 575673"/>
              <a:gd name="connsiteX11" fmla="*/ 515811 w 606792"/>
              <a:gd name="connsiteY11" fmla="*/ 151454 h 575673"/>
              <a:gd name="connsiteX12" fmla="*/ 455121 w 606792"/>
              <a:gd name="connsiteY12" fmla="*/ 151454 h 575673"/>
              <a:gd name="connsiteX13" fmla="*/ 455121 w 606792"/>
              <a:gd name="connsiteY13" fmla="*/ 121206 h 575673"/>
              <a:gd name="connsiteX14" fmla="*/ 394431 w 606792"/>
              <a:gd name="connsiteY14" fmla="*/ 121206 h 575673"/>
              <a:gd name="connsiteX15" fmla="*/ 394431 w 606792"/>
              <a:gd name="connsiteY15" fmla="*/ 151454 h 575673"/>
              <a:gd name="connsiteX16" fmla="*/ 333741 w 606792"/>
              <a:gd name="connsiteY16" fmla="*/ 151454 h 575673"/>
              <a:gd name="connsiteX17" fmla="*/ 333741 w 606792"/>
              <a:gd name="connsiteY17" fmla="*/ 121206 h 575673"/>
              <a:gd name="connsiteX18" fmla="*/ 273051 w 606792"/>
              <a:gd name="connsiteY18" fmla="*/ 121206 h 575673"/>
              <a:gd name="connsiteX19" fmla="*/ 273051 w 606792"/>
              <a:gd name="connsiteY19" fmla="*/ 151454 h 575673"/>
              <a:gd name="connsiteX20" fmla="*/ 212361 w 606792"/>
              <a:gd name="connsiteY20" fmla="*/ 151454 h 575673"/>
              <a:gd name="connsiteX21" fmla="*/ 212361 w 606792"/>
              <a:gd name="connsiteY21" fmla="*/ 121206 h 575673"/>
              <a:gd name="connsiteX22" fmla="*/ 151671 w 606792"/>
              <a:gd name="connsiteY22" fmla="*/ 121206 h 575673"/>
              <a:gd name="connsiteX23" fmla="*/ 151671 w 606792"/>
              <a:gd name="connsiteY23" fmla="*/ 151454 h 575673"/>
              <a:gd name="connsiteX24" fmla="*/ 90981 w 606792"/>
              <a:gd name="connsiteY24" fmla="*/ 151454 h 575673"/>
              <a:gd name="connsiteX25" fmla="*/ 90981 w 606792"/>
              <a:gd name="connsiteY25" fmla="*/ 121206 h 575673"/>
              <a:gd name="connsiteX26" fmla="*/ 90981 w 606792"/>
              <a:gd name="connsiteY26" fmla="*/ 0 h 575673"/>
              <a:gd name="connsiteX27" fmla="*/ 151671 w 606792"/>
              <a:gd name="connsiteY27" fmla="*/ 0 h 575673"/>
              <a:gd name="connsiteX28" fmla="*/ 151671 w 606792"/>
              <a:gd name="connsiteY28" fmla="*/ 60603 h 575673"/>
              <a:gd name="connsiteX29" fmla="*/ 212361 w 606792"/>
              <a:gd name="connsiteY29" fmla="*/ 60603 h 575673"/>
              <a:gd name="connsiteX30" fmla="*/ 212361 w 606792"/>
              <a:gd name="connsiteY30" fmla="*/ 0 h 575673"/>
              <a:gd name="connsiteX31" fmla="*/ 273051 w 606792"/>
              <a:gd name="connsiteY31" fmla="*/ 0 h 575673"/>
              <a:gd name="connsiteX32" fmla="*/ 273051 w 606792"/>
              <a:gd name="connsiteY32" fmla="*/ 60603 h 575673"/>
              <a:gd name="connsiteX33" fmla="*/ 333741 w 606792"/>
              <a:gd name="connsiteY33" fmla="*/ 60603 h 575673"/>
              <a:gd name="connsiteX34" fmla="*/ 333741 w 606792"/>
              <a:gd name="connsiteY34" fmla="*/ 0 h 575673"/>
              <a:gd name="connsiteX35" fmla="*/ 394431 w 606792"/>
              <a:gd name="connsiteY35" fmla="*/ 0 h 575673"/>
              <a:gd name="connsiteX36" fmla="*/ 394431 w 606792"/>
              <a:gd name="connsiteY36" fmla="*/ 60603 h 575673"/>
              <a:gd name="connsiteX37" fmla="*/ 455121 w 606792"/>
              <a:gd name="connsiteY37" fmla="*/ 60603 h 575673"/>
              <a:gd name="connsiteX38" fmla="*/ 455121 w 606792"/>
              <a:gd name="connsiteY38" fmla="*/ 0 h 575673"/>
              <a:gd name="connsiteX39" fmla="*/ 515811 w 606792"/>
              <a:gd name="connsiteY39" fmla="*/ 0 h 575673"/>
              <a:gd name="connsiteX40" fmla="*/ 515811 w 606792"/>
              <a:gd name="connsiteY40" fmla="*/ 60603 h 575673"/>
              <a:gd name="connsiteX41" fmla="*/ 606792 w 606792"/>
              <a:gd name="connsiteY41" fmla="*/ 60603 h 575673"/>
              <a:gd name="connsiteX42" fmla="*/ 606792 w 606792"/>
              <a:gd name="connsiteY42" fmla="*/ 575673 h 575673"/>
              <a:gd name="connsiteX43" fmla="*/ 0 w 606792"/>
              <a:gd name="connsiteY43" fmla="*/ 575673 h 575673"/>
              <a:gd name="connsiteX44" fmla="*/ 0 w 606792"/>
              <a:gd name="connsiteY44" fmla="*/ 60603 h 575673"/>
              <a:gd name="connsiteX45" fmla="*/ 90981 w 606792"/>
              <a:gd name="connsiteY45" fmla="*/ 60603 h 57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6792" h="575673">
                <a:moveTo>
                  <a:pt x="408423" y="222069"/>
                </a:moveTo>
                <a:lnTo>
                  <a:pt x="455147" y="269992"/>
                </a:lnTo>
                <a:lnTo>
                  <a:pt x="264516" y="454441"/>
                </a:lnTo>
                <a:lnTo>
                  <a:pt x="146212" y="336338"/>
                </a:lnTo>
                <a:lnTo>
                  <a:pt x="186216" y="295977"/>
                </a:lnTo>
                <a:lnTo>
                  <a:pt x="261849" y="371481"/>
                </a:lnTo>
                <a:close/>
                <a:moveTo>
                  <a:pt x="60690" y="121206"/>
                </a:moveTo>
                <a:lnTo>
                  <a:pt x="60690" y="515070"/>
                </a:lnTo>
                <a:lnTo>
                  <a:pt x="546102" y="515070"/>
                </a:lnTo>
                <a:lnTo>
                  <a:pt x="546102" y="121206"/>
                </a:lnTo>
                <a:lnTo>
                  <a:pt x="515811" y="121206"/>
                </a:lnTo>
                <a:lnTo>
                  <a:pt x="515811" y="151454"/>
                </a:lnTo>
                <a:lnTo>
                  <a:pt x="455121" y="151454"/>
                </a:lnTo>
                <a:lnTo>
                  <a:pt x="455121" y="121206"/>
                </a:lnTo>
                <a:lnTo>
                  <a:pt x="394431" y="121206"/>
                </a:lnTo>
                <a:lnTo>
                  <a:pt x="394431" y="151454"/>
                </a:lnTo>
                <a:lnTo>
                  <a:pt x="333741" y="151454"/>
                </a:lnTo>
                <a:lnTo>
                  <a:pt x="333741" y="121206"/>
                </a:lnTo>
                <a:lnTo>
                  <a:pt x="273051" y="121206"/>
                </a:lnTo>
                <a:lnTo>
                  <a:pt x="273051" y="151454"/>
                </a:lnTo>
                <a:lnTo>
                  <a:pt x="212361" y="151454"/>
                </a:lnTo>
                <a:lnTo>
                  <a:pt x="212361" y="121206"/>
                </a:lnTo>
                <a:lnTo>
                  <a:pt x="151671" y="121206"/>
                </a:lnTo>
                <a:lnTo>
                  <a:pt x="151671" y="151454"/>
                </a:lnTo>
                <a:lnTo>
                  <a:pt x="90981" y="151454"/>
                </a:lnTo>
                <a:lnTo>
                  <a:pt x="90981" y="121206"/>
                </a:lnTo>
                <a:close/>
                <a:moveTo>
                  <a:pt x="90981" y="0"/>
                </a:moveTo>
                <a:lnTo>
                  <a:pt x="151671" y="0"/>
                </a:lnTo>
                <a:lnTo>
                  <a:pt x="151671" y="60603"/>
                </a:lnTo>
                <a:lnTo>
                  <a:pt x="212361" y="60603"/>
                </a:lnTo>
                <a:lnTo>
                  <a:pt x="212361" y="0"/>
                </a:lnTo>
                <a:lnTo>
                  <a:pt x="273051" y="0"/>
                </a:lnTo>
                <a:lnTo>
                  <a:pt x="273051" y="60603"/>
                </a:lnTo>
                <a:lnTo>
                  <a:pt x="333741" y="60603"/>
                </a:lnTo>
                <a:lnTo>
                  <a:pt x="333741" y="0"/>
                </a:lnTo>
                <a:lnTo>
                  <a:pt x="394431" y="0"/>
                </a:lnTo>
                <a:lnTo>
                  <a:pt x="394431" y="60603"/>
                </a:lnTo>
                <a:lnTo>
                  <a:pt x="455121" y="60603"/>
                </a:lnTo>
                <a:lnTo>
                  <a:pt x="455121" y="0"/>
                </a:lnTo>
                <a:lnTo>
                  <a:pt x="515811" y="0"/>
                </a:lnTo>
                <a:lnTo>
                  <a:pt x="515811" y="60603"/>
                </a:lnTo>
                <a:lnTo>
                  <a:pt x="606792" y="60603"/>
                </a:lnTo>
                <a:lnTo>
                  <a:pt x="606792" y="575673"/>
                </a:lnTo>
                <a:lnTo>
                  <a:pt x="0" y="575673"/>
                </a:lnTo>
                <a:lnTo>
                  <a:pt x="0" y="60603"/>
                </a:lnTo>
                <a:lnTo>
                  <a:pt x="90981" y="60603"/>
                </a:ln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>
            <a:outerShdw blurRad="165100" dist="127000" dir="5400000" algn="ctr" rotWithShape="0">
              <a:srgbClr val="0558FF">
                <a:alpha val="4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3" name="Rectangle 36">
            <a:extLst>
              <a:ext uri="{FF2B5EF4-FFF2-40B4-BE49-F238E27FC236}">
                <a16:creationId xmlns:a16="http://schemas.microsoft.com/office/drawing/2014/main" id="{28EB6BC7-B062-4A03-A274-ABB3B90D4E21}"/>
              </a:ext>
            </a:extLst>
          </p:cNvPr>
          <p:cNvSpPr/>
          <p:nvPr/>
        </p:nvSpPr>
        <p:spPr>
          <a:xfrm>
            <a:off x="6447913" y="2829800"/>
            <a:ext cx="535109" cy="455878"/>
          </a:xfrm>
          <a:custGeom>
            <a:avLst/>
            <a:gdLst>
              <a:gd name="T0" fmla="*/ 12330 w 12804"/>
              <a:gd name="T1" fmla="*/ 2371 h 10907"/>
              <a:gd name="T2" fmla="*/ 11382 w 12804"/>
              <a:gd name="T3" fmla="*/ 2371 h 10907"/>
              <a:gd name="T4" fmla="*/ 11382 w 12804"/>
              <a:gd name="T5" fmla="*/ 3319 h 10907"/>
              <a:gd name="T6" fmla="*/ 10907 w 12804"/>
              <a:gd name="T7" fmla="*/ 3793 h 10907"/>
              <a:gd name="T8" fmla="*/ 10433 w 12804"/>
              <a:gd name="T9" fmla="*/ 3319 h 10907"/>
              <a:gd name="T10" fmla="*/ 10433 w 12804"/>
              <a:gd name="T11" fmla="*/ 2371 h 10907"/>
              <a:gd name="T12" fmla="*/ 9485 w 12804"/>
              <a:gd name="T13" fmla="*/ 2371 h 10907"/>
              <a:gd name="T14" fmla="*/ 9010 w 12804"/>
              <a:gd name="T15" fmla="*/ 1897 h 10907"/>
              <a:gd name="T16" fmla="*/ 9485 w 12804"/>
              <a:gd name="T17" fmla="*/ 1422 h 10907"/>
              <a:gd name="T18" fmla="*/ 10433 w 12804"/>
              <a:gd name="T19" fmla="*/ 1422 h 10907"/>
              <a:gd name="T20" fmla="*/ 10433 w 12804"/>
              <a:gd name="T21" fmla="*/ 474 h 10907"/>
              <a:gd name="T22" fmla="*/ 10907 w 12804"/>
              <a:gd name="T23" fmla="*/ 0 h 10907"/>
              <a:gd name="T24" fmla="*/ 11382 w 12804"/>
              <a:gd name="T25" fmla="*/ 474 h 10907"/>
              <a:gd name="T26" fmla="*/ 11382 w 12804"/>
              <a:gd name="T27" fmla="*/ 1422 h 10907"/>
              <a:gd name="T28" fmla="*/ 12330 w 12804"/>
              <a:gd name="T29" fmla="*/ 1422 h 10907"/>
              <a:gd name="T30" fmla="*/ 12804 w 12804"/>
              <a:gd name="T31" fmla="*/ 1897 h 10907"/>
              <a:gd name="T32" fmla="*/ 12330 w 12804"/>
              <a:gd name="T33" fmla="*/ 2371 h 10907"/>
              <a:gd name="T34" fmla="*/ 9485 w 12804"/>
              <a:gd name="T35" fmla="*/ 4031 h 10907"/>
              <a:gd name="T36" fmla="*/ 8773 w 12804"/>
              <a:gd name="T37" fmla="*/ 4742 h 10907"/>
              <a:gd name="T38" fmla="*/ 8062 w 12804"/>
              <a:gd name="T39" fmla="*/ 4031 h 10907"/>
              <a:gd name="T40" fmla="*/ 8773 w 12804"/>
              <a:gd name="T41" fmla="*/ 3319 h 10907"/>
              <a:gd name="T42" fmla="*/ 9485 w 12804"/>
              <a:gd name="T43" fmla="*/ 4031 h 10907"/>
              <a:gd name="T44" fmla="*/ 7588 w 12804"/>
              <a:gd name="T45" fmla="*/ 2371 h 10907"/>
              <a:gd name="T46" fmla="*/ 948 w 12804"/>
              <a:gd name="T47" fmla="*/ 2371 h 10907"/>
              <a:gd name="T48" fmla="*/ 948 w 12804"/>
              <a:gd name="T49" fmla="*/ 8980 h 10907"/>
              <a:gd name="T50" fmla="*/ 3764 w 12804"/>
              <a:gd name="T51" fmla="*/ 4327 h 10907"/>
              <a:gd name="T52" fmla="*/ 6868 w 12804"/>
              <a:gd name="T53" fmla="*/ 9010 h 10907"/>
              <a:gd name="T54" fmla="*/ 8454 w 12804"/>
              <a:gd name="T55" fmla="*/ 6639 h 10907"/>
              <a:gd name="T56" fmla="*/ 9959 w 12804"/>
              <a:gd name="T57" fmla="*/ 8980 h 10907"/>
              <a:gd name="T58" fmla="*/ 10433 w 12804"/>
              <a:gd name="T59" fmla="*/ 8980 h 10907"/>
              <a:gd name="T60" fmla="*/ 10433 w 12804"/>
              <a:gd name="T61" fmla="*/ 6165 h 10907"/>
              <a:gd name="T62" fmla="*/ 10907 w 12804"/>
              <a:gd name="T63" fmla="*/ 5690 h 10907"/>
              <a:gd name="T64" fmla="*/ 11382 w 12804"/>
              <a:gd name="T65" fmla="*/ 6165 h 10907"/>
              <a:gd name="T66" fmla="*/ 11382 w 12804"/>
              <a:gd name="T67" fmla="*/ 9959 h 10907"/>
              <a:gd name="T68" fmla="*/ 10433 w 12804"/>
              <a:gd name="T69" fmla="*/ 10907 h 10907"/>
              <a:gd name="T70" fmla="*/ 948 w 12804"/>
              <a:gd name="T71" fmla="*/ 10907 h 10907"/>
              <a:gd name="T72" fmla="*/ 0 w 12804"/>
              <a:gd name="T73" fmla="*/ 9959 h 10907"/>
              <a:gd name="T74" fmla="*/ 0 w 12804"/>
              <a:gd name="T75" fmla="*/ 2371 h 10907"/>
              <a:gd name="T76" fmla="*/ 948 w 12804"/>
              <a:gd name="T77" fmla="*/ 1422 h 10907"/>
              <a:gd name="T78" fmla="*/ 7588 w 12804"/>
              <a:gd name="T79" fmla="*/ 1422 h 10907"/>
              <a:gd name="T80" fmla="*/ 8062 w 12804"/>
              <a:gd name="T81" fmla="*/ 1897 h 10907"/>
              <a:gd name="T82" fmla="*/ 7588 w 12804"/>
              <a:gd name="T83" fmla="*/ 2371 h 10907"/>
              <a:gd name="T84" fmla="*/ 7588 w 12804"/>
              <a:gd name="T85" fmla="*/ 2371 h 10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804" h="10907">
                <a:moveTo>
                  <a:pt x="12330" y="2371"/>
                </a:moveTo>
                <a:lnTo>
                  <a:pt x="11382" y="2371"/>
                </a:lnTo>
                <a:lnTo>
                  <a:pt x="11382" y="3319"/>
                </a:lnTo>
                <a:cubicBezTo>
                  <a:pt x="11382" y="3581"/>
                  <a:pt x="11169" y="3793"/>
                  <a:pt x="10907" y="3793"/>
                </a:cubicBezTo>
                <a:cubicBezTo>
                  <a:pt x="10646" y="3793"/>
                  <a:pt x="10433" y="3581"/>
                  <a:pt x="10433" y="3319"/>
                </a:cubicBezTo>
                <a:lnTo>
                  <a:pt x="10433" y="2371"/>
                </a:lnTo>
                <a:lnTo>
                  <a:pt x="9485" y="2371"/>
                </a:lnTo>
                <a:cubicBezTo>
                  <a:pt x="9223" y="2371"/>
                  <a:pt x="9010" y="2158"/>
                  <a:pt x="9010" y="1897"/>
                </a:cubicBezTo>
                <a:cubicBezTo>
                  <a:pt x="9010" y="1635"/>
                  <a:pt x="9223" y="1422"/>
                  <a:pt x="9485" y="1422"/>
                </a:cubicBezTo>
                <a:lnTo>
                  <a:pt x="10433" y="1422"/>
                </a:lnTo>
                <a:lnTo>
                  <a:pt x="10433" y="474"/>
                </a:lnTo>
                <a:cubicBezTo>
                  <a:pt x="10433" y="212"/>
                  <a:pt x="10646" y="0"/>
                  <a:pt x="10907" y="0"/>
                </a:cubicBezTo>
                <a:cubicBezTo>
                  <a:pt x="11169" y="0"/>
                  <a:pt x="11382" y="212"/>
                  <a:pt x="11382" y="474"/>
                </a:cubicBezTo>
                <a:lnTo>
                  <a:pt x="11382" y="1422"/>
                </a:lnTo>
                <a:lnTo>
                  <a:pt x="12330" y="1422"/>
                </a:lnTo>
                <a:cubicBezTo>
                  <a:pt x="12592" y="1422"/>
                  <a:pt x="12804" y="1635"/>
                  <a:pt x="12804" y="1897"/>
                </a:cubicBezTo>
                <a:cubicBezTo>
                  <a:pt x="12804" y="2158"/>
                  <a:pt x="12592" y="2371"/>
                  <a:pt x="12330" y="2371"/>
                </a:cubicBezTo>
                <a:close/>
                <a:moveTo>
                  <a:pt x="9485" y="4031"/>
                </a:moveTo>
                <a:cubicBezTo>
                  <a:pt x="9485" y="4423"/>
                  <a:pt x="9166" y="4742"/>
                  <a:pt x="8773" y="4742"/>
                </a:cubicBezTo>
                <a:cubicBezTo>
                  <a:pt x="8381" y="4742"/>
                  <a:pt x="8062" y="4423"/>
                  <a:pt x="8062" y="4031"/>
                </a:cubicBezTo>
                <a:cubicBezTo>
                  <a:pt x="8062" y="3638"/>
                  <a:pt x="8381" y="3319"/>
                  <a:pt x="8773" y="3319"/>
                </a:cubicBezTo>
                <a:cubicBezTo>
                  <a:pt x="9166" y="3319"/>
                  <a:pt x="9485" y="3638"/>
                  <a:pt x="9485" y="4031"/>
                </a:cubicBezTo>
                <a:close/>
                <a:moveTo>
                  <a:pt x="7588" y="2371"/>
                </a:moveTo>
                <a:lnTo>
                  <a:pt x="948" y="2371"/>
                </a:lnTo>
                <a:lnTo>
                  <a:pt x="948" y="8980"/>
                </a:lnTo>
                <a:cubicBezTo>
                  <a:pt x="949" y="8977"/>
                  <a:pt x="1987" y="4327"/>
                  <a:pt x="3764" y="4327"/>
                </a:cubicBezTo>
                <a:cubicBezTo>
                  <a:pt x="4935" y="4327"/>
                  <a:pt x="6126" y="7923"/>
                  <a:pt x="6868" y="9010"/>
                </a:cubicBezTo>
                <a:cubicBezTo>
                  <a:pt x="6868" y="9010"/>
                  <a:pt x="7450" y="6654"/>
                  <a:pt x="8454" y="6639"/>
                </a:cubicBezTo>
                <a:cubicBezTo>
                  <a:pt x="9447" y="6624"/>
                  <a:pt x="9959" y="8980"/>
                  <a:pt x="9959" y="8980"/>
                </a:cubicBezTo>
                <a:lnTo>
                  <a:pt x="10433" y="8980"/>
                </a:lnTo>
                <a:lnTo>
                  <a:pt x="10433" y="6165"/>
                </a:lnTo>
                <a:cubicBezTo>
                  <a:pt x="10433" y="5903"/>
                  <a:pt x="10646" y="5690"/>
                  <a:pt x="10907" y="5690"/>
                </a:cubicBezTo>
                <a:cubicBezTo>
                  <a:pt x="11169" y="5690"/>
                  <a:pt x="11382" y="5903"/>
                  <a:pt x="11382" y="6165"/>
                </a:cubicBezTo>
                <a:lnTo>
                  <a:pt x="11382" y="9959"/>
                </a:lnTo>
                <a:cubicBezTo>
                  <a:pt x="11382" y="10483"/>
                  <a:pt x="10957" y="10907"/>
                  <a:pt x="10433" y="10907"/>
                </a:cubicBezTo>
                <a:lnTo>
                  <a:pt x="948" y="10907"/>
                </a:lnTo>
                <a:cubicBezTo>
                  <a:pt x="424" y="10907"/>
                  <a:pt x="0" y="10483"/>
                  <a:pt x="0" y="9959"/>
                </a:cubicBezTo>
                <a:lnTo>
                  <a:pt x="0" y="2371"/>
                </a:lnTo>
                <a:cubicBezTo>
                  <a:pt x="0" y="1847"/>
                  <a:pt x="424" y="1422"/>
                  <a:pt x="948" y="1422"/>
                </a:cubicBezTo>
                <a:lnTo>
                  <a:pt x="7588" y="1422"/>
                </a:lnTo>
                <a:cubicBezTo>
                  <a:pt x="7850" y="1422"/>
                  <a:pt x="8062" y="1635"/>
                  <a:pt x="8062" y="1897"/>
                </a:cubicBezTo>
                <a:cubicBezTo>
                  <a:pt x="8062" y="2158"/>
                  <a:pt x="7850" y="2371"/>
                  <a:pt x="7588" y="2371"/>
                </a:cubicBezTo>
                <a:close/>
                <a:moveTo>
                  <a:pt x="7588" y="2371"/>
                </a:move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>
            <a:outerShdw blurRad="165100" dist="127000" dir="5400000" algn="ctr" rotWithShape="0">
              <a:srgbClr val="0558FF">
                <a:alpha val="4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4" name="Rectangle 39">
            <a:extLst>
              <a:ext uri="{FF2B5EF4-FFF2-40B4-BE49-F238E27FC236}">
                <a16:creationId xmlns:a16="http://schemas.microsoft.com/office/drawing/2014/main" id="{C876C2F1-14A7-4F1E-952D-C2BE3F66D83E}"/>
              </a:ext>
            </a:extLst>
          </p:cNvPr>
          <p:cNvSpPr/>
          <p:nvPr/>
        </p:nvSpPr>
        <p:spPr>
          <a:xfrm>
            <a:off x="9195102" y="2806869"/>
            <a:ext cx="535109" cy="501740"/>
          </a:xfrm>
          <a:custGeom>
            <a:avLst/>
            <a:gdLst>
              <a:gd name="T0" fmla="*/ 2278 w 8285"/>
              <a:gd name="T1" fmla="*/ 5620 h 7767"/>
              <a:gd name="T2" fmla="*/ 2589 w 8285"/>
              <a:gd name="T3" fmla="*/ 5927 h 7767"/>
              <a:gd name="T4" fmla="*/ 5696 w 8285"/>
              <a:gd name="T5" fmla="*/ 5927 h 7767"/>
              <a:gd name="T6" fmla="*/ 6006 w 8285"/>
              <a:gd name="T7" fmla="*/ 5620 h 7767"/>
              <a:gd name="T8" fmla="*/ 5696 w 8285"/>
              <a:gd name="T9" fmla="*/ 5314 h 7767"/>
              <a:gd name="T10" fmla="*/ 2589 w 8285"/>
              <a:gd name="T11" fmla="*/ 5314 h 7767"/>
              <a:gd name="T12" fmla="*/ 2278 w 8285"/>
              <a:gd name="T13" fmla="*/ 5620 h 7767"/>
              <a:gd name="T14" fmla="*/ 2278 w 8285"/>
              <a:gd name="T15" fmla="*/ 5620 h 7767"/>
              <a:gd name="T16" fmla="*/ 2278 w 8285"/>
              <a:gd name="T17" fmla="*/ 4394 h 7767"/>
              <a:gd name="T18" fmla="*/ 2589 w 8285"/>
              <a:gd name="T19" fmla="*/ 4701 h 7767"/>
              <a:gd name="T20" fmla="*/ 5696 w 8285"/>
              <a:gd name="T21" fmla="*/ 4701 h 7767"/>
              <a:gd name="T22" fmla="*/ 6006 w 8285"/>
              <a:gd name="T23" fmla="*/ 4394 h 7767"/>
              <a:gd name="T24" fmla="*/ 5696 w 8285"/>
              <a:gd name="T25" fmla="*/ 4088 h 7767"/>
              <a:gd name="T26" fmla="*/ 2589 w 8285"/>
              <a:gd name="T27" fmla="*/ 4088 h 7767"/>
              <a:gd name="T28" fmla="*/ 2278 w 8285"/>
              <a:gd name="T29" fmla="*/ 4394 h 7767"/>
              <a:gd name="T30" fmla="*/ 2278 w 8285"/>
              <a:gd name="T31" fmla="*/ 4394 h 7767"/>
              <a:gd name="T32" fmla="*/ 3728 w 8285"/>
              <a:gd name="T33" fmla="*/ 1207 h 7767"/>
              <a:gd name="T34" fmla="*/ 4142 w 8285"/>
              <a:gd name="T35" fmla="*/ 817 h 7767"/>
              <a:gd name="T36" fmla="*/ 4556 w 8285"/>
              <a:gd name="T37" fmla="*/ 1207 h 7767"/>
              <a:gd name="T38" fmla="*/ 4556 w 8285"/>
              <a:gd name="T39" fmla="*/ 2267 h 7767"/>
              <a:gd name="T40" fmla="*/ 4142 w 8285"/>
              <a:gd name="T41" fmla="*/ 2657 h 7767"/>
              <a:gd name="T42" fmla="*/ 3728 w 8285"/>
              <a:gd name="T43" fmla="*/ 2267 h 7767"/>
              <a:gd name="T44" fmla="*/ 3728 w 8285"/>
              <a:gd name="T45" fmla="*/ 1207 h 7767"/>
              <a:gd name="T46" fmla="*/ 3106 w 8285"/>
              <a:gd name="T47" fmla="*/ 1040 h 7767"/>
              <a:gd name="T48" fmla="*/ 3106 w 8285"/>
              <a:gd name="T49" fmla="*/ 2248 h 7767"/>
              <a:gd name="T50" fmla="*/ 4142 w 8285"/>
              <a:gd name="T51" fmla="*/ 3270 h 7767"/>
              <a:gd name="T52" fmla="*/ 5178 w 8285"/>
              <a:gd name="T53" fmla="*/ 2248 h 7767"/>
              <a:gd name="T54" fmla="*/ 5178 w 8285"/>
              <a:gd name="T55" fmla="*/ 1040 h 7767"/>
              <a:gd name="T56" fmla="*/ 4142 w 8285"/>
              <a:gd name="T57" fmla="*/ 0 h 7767"/>
              <a:gd name="T58" fmla="*/ 3106 w 8285"/>
              <a:gd name="T59" fmla="*/ 1040 h 7767"/>
              <a:gd name="T60" fmla="*/ 1325 w 8285"/>
              <a:gd name="T61" fmla="*/ 2248 h 7767"/>
              <a:gd name="T62" fmla="*/ 3106 w 8285"/>
              <a:gd name="T63" fmla="*/ 2248 h 7767"/>
              <a:gd name="T64" fmla="*/ 3106 w 8285"/>
              <a:gd name="T65" fmla="*/ 1635 h 7767"/>
              <a:gd name="T66" fmla="*/ 828 w 8285"/>
              <a:gd name="T67" fmla="*/ 1635 h 7767"/>
              <a:gd name="T68" fmla="*/ 0 w 8285"/>
              <a:gd name="T69" fmla="*/ 2452 h 7767"/>
              <a:gd name="T70" fmla="*/ 0 w 8285"/>
              <a:gd name="T71" fmla="*/ 6949 h 7767"/>
              <a:gd name="T72" fmla="*/ 828 w 8285"/>
              <a:gd name="T73" fmla="*/ 7767 h 7767"/>
              <a:gd name="T74" fmla="*/ 7456 w 8285"/>
              <a:gd name="T75" fmla="*/ 7767 h 7767"/>
              <a:gd name="T76" fmla="*/ 8285 w 8285"/>
              <a:gd name="T77" fmla="*/ 6949 h 7767"/>
              <a:gd name="T78" fmla="*/ 8285 w 8285"/>
              <a:gd name="T79" fmla="*/ 2452 h 7767"/>
              <a:gd name="T80" fmla="*/ 7456 w 8285"/>
              <a:gd name="T81" fmla="*/ 1635 h 7767"/>
              <a:gd name="T82" fmla="*/ 5178 w 8285"/>
              <a:gd name="T83" fmla="*/ 1635 h 7767"/>
              <a:gd name="T84" fmla="*/ 5178 w 8285"/>
              <a:gd name="T85" fmla="*/ 2248 h 7767"/>
              <a:gd name="T86" fmla="*/ 6959 w 8285"/>
              <a:gd name="T87" fmla="*/ 2248 h 7767"/>
              <a:gd name="T88" fmla="*/ 7663 w 8285"/>
              <a:gd name="T89" fmla="*/ 2943 h 7767"/>
              <a:gd name="T90" fmla="*/ 7663 w 8285"/>
              <a:gd name="T91" fmla="*/ 6458 h 7767"/>
              <a:gd name="T92" fmla="*/ 6959 w 8285"/>
              <a:gd name="T93" fmla="*/ 7153 h 7767"/>
              <a:gd name="T94" fmla="*/ 1325 w 8285"/>
              <a:gd name="T95" fmla="*/ 7153 h 7767"/>
              <a:gd name="T96" fmla="*/ 621 w 8285"/>
              <a:gd name="T97" fmla="*/ 6458 h 7767"/>
              <a:gd name="T98" fmla="*/ 621 w 8285"/>
              <a:gd name="T99" fmla="*/ 2943 h 7767"/>
              <a:gd name="T100" fmla="*/ 1325 w 8285"/>
              <a:gd name="T101" fmla="*/ 2248 h 7767"/>
              <a:gd name="T102" fmla="*/ 1325 w 8285"/>
              <a:gd name="T103" fmla="*/ 2248 h 7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285" h="7767">
                <a:moveTo>
                  <a:pt x="2278" y="5620"/>
                </a:moveTo>
                <a:cubicBezTo>
                  <a:pt x="2278" y="5790"/>
                  <a:pt x="2417" y="5927"/>
                  <a:pt x="2589" y="5927"/>
                </a:cubicBezTo>
                <a:lnTo>
                  <a:pt x="5696" y="5927"/>
                </a:lnTo>
                <a:cubicBezTo>
                  <a:pt x="5867" y="5927"/>
                  <a:pt x="6006" y="5790"/>
                  <a:pt x="6006" y="5620"/>
                </a:cubicBezTo>
                <a:cubicBezTo>
                  <a:pt x="6006" y="5451"/>
                  <a:pt x="5867" y="5314"/>
                  <a:pt x="5696" y="5314"/>
                </a:cubicBezTo>
                <a:lnTo>
                  <a:pt x="2589" y="5314"/>
                </a:lnTo>
                <a:cubicBezTo>
                  <a:pt x="2417" y="5314"/>
                  <a:pt x="2278" y="5451"/>
                  <a:pt x="2278" y="5620"/>
                </a:cubicBezTo>
                <a:lnTo>
                  <a:pt x="2278" y="5620"/>
                </a:lnTo>
                <a:close/>
                <a:moveTo>
                  <a:pt x="2278" y="4394"/>
                </a:moveTo>
                <a:cubicBezTo>
                  <a:pt x="2278" y="4563"/>
                  <a:pt x="2417" y="4701"/>
                  <a:pt x="2589" y="4701"/>
                </a:cubicBezTo>
                <a:lnTo>
                  <a:pt x="5696" y="4701"/>
                </a:lnTo>
                <a:cubicBezTo>
                  <a:pt x="5867" y="4701"/>
                  <a:pt x="6006" y="4563"/>
                  <a:pt x="6006" y="4394"/>
                </a:cubicBezTo>
                <a:cubicBezTo>
                  <a:pt x="6006" y="4225"/>
                  <a:pt x="5867" y="4088"/>
                  <a:pt x="5696" y="4088"/>
                </a:cubicBezTo>
                <a:lnTo>
                  <a:pt x="2589" y="4088"/>
                </a:lnTo>
                <a:cubicBezTo>
                  <a:pt x="2417" y="4088"/>
                  <a:pt x="2278" y="4225"/>
                  <a:pt x="2278" y="4394"/>
                </a:cubicBezTo>
                <a:lnTo>
                  <a:pt x="2278" y="4394"/>
                </a:lnTo>
                <a:close/>
                <a:moveTo>
                  <a:pt x="3728" y="1207"/>
                </a:moveTo>
                <a:cubicBezTo>
                  <a:pt x="3728" y="992"/>
                  <a:pt x="3913" y="817"/>
                  <a:pt x="4142" y="817"/>
                </a:cubicBezTo>
                <a:cubicBezTo>
                  <a:pt x="4371" y="817"/>
                  <a:pt x="4556" y="992"/>
                  <a:pt x="4556" y="1207"/>
                </a:cubicBezTo>
                <a:lnTo>
                  <a:pt x="4556" y="2267"/>
                </a:lnTo>
                <a:cubicBezTo>
                  <a:pt x="4556" y="2482"/>
                  <a:pt x="4371" y="2657"/>
                  <a:pt x="4142" y="2657"/>
                </a:cubicBezTo>
                <a:cubicBezTo>
                  <a:pt x="3913" y="2657"/>
                  <a:pt x="3728" y="2482"/>
                  <a:pt x="3728" y="2267"/>
                </a:cubicBezTo>
                <a:lnTo>
                  <a:pt x="3728" y="1207"/>
                </a:lnTo>
                <a:close/>
                <a:moveTo>
                  <a:pt x="3106" y="1040"/>
                </a:moveTo>
                <a:lnTo>
                  <a:pt x="3106" y="2248"/>
                </a:lnTo>
                <a:cubicBezTo>
                  <a:pt x="3116" y="2814"/>
                  <a:pt x="3576" y="3270"/>
                  <a:pt x="4142" y="3270"/>
                </a:cubicBezTo>
                <a:cubicBezTo>
                  <a:pt x="4708" y="3270"/>
                  <a:pt x="5168" y="2814"/>
                  <a:pt x="5178" y="2248"/>
                </a:cubicBezTo>
                <a:lnTo>
                  <a:pt x="5178" y="1040"/>
                </a:lnTo>
                <a:cubicBezTo>
                  <a:pt x="5178" y="465"/>
                  <a:pt x="4714" y="0"/>
                  <a:pt x="4142" y="0"/>
                </a:cubicBezTo>
                <a:cubicBezTo>
                  <a:pt x="3570" y="0"/>
                  <a:pt x="3106" y="465"/>
                  <a:pt x="3106" y="1040"/>
                </a:cubicBezTo>
                <a:close/>
                <a:moveTo>
                  <a:pt x="1325" y="2248"/>
                </a:moveTo>
                <a:lnTo>
                  <a:pt x="3106" y="2248"/>
                </a:lnTo>
                <a:lnTo>
                  <a:pt x="3106" y="1635"/>
                </a:lnTo>
                <a:lnTo>
                  <a:pt x="828" y="1635"/>
                </a:lnTo>
                <a:cubicBezTo>
                  <a:pt x="371" y="1635"/>
                  <a:pt x="0" y="2001"/>
                  <a:pt x="0" y="2452"/>
                </a:cubicBezTo>
                <a:lnTo>
                  <a:pt x="0" y="6949"/>
                </a:lnTo>
                <a:cubicBezTo>
                  <a:pt x="0" y="7401"/>
                  <a:pt x="371" y="7767"/>
                  <a:pt x="828" y="7767"/>
                </a:cubicBezTo>
                <a:lnTo>
                  <a:pt x="7456" y="7767"/>
                </a:lnTo>
                <a:cubicBezTo>
                  <a:pt x="7913" y="7767"/>
                  <a:pt x="8285" y="7401"/>
                  <a:pt x="8285" y="6949"/>
                </a:cubicBezTo>
                <a:lnTo>
                  <a:pt x="8285" y="2452"/>
                </a:lnTo>
                <a:cubicBezTo>
                  <a:pt x="8285" y="2001"/>
                  <a:pt x="7913" y="1635"/>
                  <a:pt x="7456" y="1635"/>
                </a:cubicBezTo>
                <a:lnTo>
                  <a:pt x="5178" y="1635"/>
                </a:lnTo>
                <a:lnTo>
                  <a:pt x="5178" y="2248"/>
                </a:lnTo>
                <a:lnTo>
                  <a:pt x="6959" y="2248"/>
                </a:lnTo>
                <a:cubicBezTo>
                  <a:pt x="7348" y="2248"/>
                  <a:pt x="7663" y="2559"/>
                  <a:pt x="7663" y="2943"/>
                </a:cubicBezTo>
                <a:lnTo>
                  <a:pt x="7663" y="6458"/>
                </a:lnTo>
                <a:cubicBezTo>
                  <a:pt x="7663" y="6842"/>
                  <a:pt x="7348" y="7153"/>
                  <a:pt x="6959" y="7153"/>
                </a:cubicBezTo>
                <a:lnTo>
                  <a:pt x="1325" y="7153"/>
                </a:lnTo>
                <a:cubicBezTo>
                  <a:pt x="936" y="7153"/>
                  <a:pt x="621" y="6842"/>
                  <a:pt x="621" y="6458"/>
                </a:cubicBezTo>
                <a:lnTo>
                  <a:pt x="621" y="2943"/>
                </a:lnTo>
                <a:cubicBezTo>
                  <a:pt x="621" y="2559"/>
                  <a:pt x="936" y="2248"/>
                  <a:pt x="1325" y="2248"/>
                </a:cubicBezTo>
                <a:close/>
                <a:moveTo>
                  <a:pt x="1325" y="2248"/>
                </a:move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>
            <a:outerShdw blurRad="165100" dist="127000" dir="5400000" algn="ctr" rotWithShape="0">
              <a:srgbClr val="0558FF">
                <a:alpha val="4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3947160" y="1001007"/>
            <a:ext cx="4297680" cy="752947"/>
          </a:xfrm>
          <a:custGeom>
            <a:avLst/>
            <a:gdLst>
              <a:gd name="connsiteX0" fmla="*/ 0 w 4952322"/>
              <a:gd name="connsiteY0" fmla="*/ 0 h 752947"/>
              <a:gd name="connsiteX1" fmla="*/ 1373801 w 4952322"/>
              <a:gd name="connsiteY1" fmla="*/ 0 h 752947"/>
              <a:gd name="connsiteX2" fmla="*/ 1373801 w 4952322"/>
              <a:gd name="connsiteY2" fmla="*/ 10300 h 752947"/>
              <a:gd name="connsiteX3" fmla="*/ 10300 w 4952322"/>
              <a:gd name="connsiteY3" fmla="*/ 10300 h 752947"/>
              <a:gd name="connsiteX4" fmla="*/ 10300 w 4952322"/>
              <a:gd name="connsiteY4" fmla="*/ 742647 h 752947"/>
              <a:gd name="connsiteX5" fmla="*/ 4942022 w 4952322"/>
              <a:gd name="connsiteY5" fmla="*/ 742647 h 752947"/>
              <a:gd name="connsiteX6" fmla="*/ 4942022 w 4952322"/>
              <a:gd name="connsiteY6" fmla="*/ 10300 h 752947"/>
              <a:gd name="connsiteX7" fmla="*/ 3578521 w 4952322"/>
              <a:gd name="connsiteY7" fmla="*/ 10300 h 752947"/>
              <a:gd name="connsiteX8" fmla="*/ 3578521 w 4952322"/>
              <a:gd name="connsiteY8" fmla="*/ 0 h 752947"/>
              <a:gd name="connsiteX9" fmla="*/ 4952322 w 4952322"/>
              <a:gd name="connsiteY9" fmla="*/ 0 h 752947"/>
              <a:gd name="connsiteX10" fmla="*/ 4952322 w 4952322"/>
              <a:gd name="connsiteY10" fmla="*/ 752947 h 752947"/>
              <a:gd name="connsiteX11" fmla="*/ 0 w 4952322"/>
              <a:gd name="connsiteY11" fmla="*/ 752947 h 75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52322" h="752947">
                <a:moveTo>
                  <a:pt x="0" y="0"/>
                </a:moveTo>
                <a:lnTo>
                  <a:pt x="1373801" y="0"/>
                </a:lnTo>
                <a:lnTo>
                  <a:pt x="1373801" y="10300"/>
                </a:lnTo>
                <a:lnTo>
                  <a:pt x="10300" y="10300"/>
                </a:lnTo>
                <a:lnTo>
                  <a:pt x="10300" y="742647"/>
                </a:lnTo>
                <a:lnTo>
                  <a:pt x="4942022" y="742647"/>
                </a:lnTo>
                <a:lnTo>
                  <a:pt x="4942022" y="10300"/>
                </a:lnTo>
                <a:lnTo>
                  <a:pt x="3578521" y="10300"/>
                </a:lnTo>
                <a:lnTo>
                  <a:pt x="3578521" y="0"/>
                </a:lnTo>
                <a:lnTo>
                  <a:pt x="4952322" y="0"/>
                </a:lnTo>
                <a:lnTo>
                  <a:pt x="4952322" y="752947"/>
                </a:lnTo>
                <a:lnTo>
                  <a:pt x="0" y="752947"/>
                </a:lnTo>
                <a:close/>
              </a:path>
            </a:pathLst>
          </a:custGeom>
          <a:noFill/>
          <a:ln w="57150">
            <a:gradFill flip="none" rotWithShape="1">
              <a:gsLst>
                <a:gs pos="0">
                  <a:srgbClr val="4E6EF2">
                    <a:alpha val="70000"/>
                    <a:lumMod val="80000"/>
                  </a:srgbClr>
                </a:gs>
                <a:gs pos="97959">
                  <a:srgbClr val="2222ED">
                    <a:alpha val="70000"/>
                  </a:srgbClr>
                </a:gs>
                <a:gs pos="51000">
                  <a:srgbClr val="397CFF">
                    <a:alpha val="70000"/>
                    <a:lumMod val="80000"/>
                    <a:lumOff val="20000"/>
                  </a:srgb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882026" y="5905138"/>
            <a:ext cx="427948" cy="427948"/>
            <a:chOff x="5882026" y="5022503"/>
            <a:chExt cx="427948" cy="427948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31F2F229-C057-4C8A-824B-E54F6A02F4B1}"/>
                </a:ext>
              </a:extLst>
            </p:cNvPr>
            <p:cNvSpPr/>
            <p:nvPr/>
          </p:nvSpPr>
          <p:spPr>
            <a:xfrm>
              <a:off x="5882026" y="5022503"/>
              <a:ext cx="427948" cy="427948"/>
            </a:xfrm>
            <a:prstGeom prst="ellipse">
              <a:avLst/>
            </a:prstGeom>
            <a:gradFill flip="none" rotWithShape="1">
              <a:gsLst>
                <a:gs pos="0">
                  <a:srgbClr val="0F13B9"/>
                </a:gs>
                <a:gs pos="40768">
                  <a:srgbClr val="232EEE"/>
                </a:gs>
                <a:gs pos="98000">
                  <a:srgbClr val="2328EE"/>
                </a:gs>
              </a:gsLst>
              <a:lin ang="135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>
              <a:extrusionClr>
                <a:srgbClr val="F6F6F6"/>
              </a:extrusionClr>
              <a:contourClr>
                <a:srgbClr val="2328EE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等腰三角形 37">
              <a:extLst>
                <a:ext uri="{FF2B5EF4-FFF2-40B4-BE49-F238E27FC236}">
                  <a16:creationId xmlns:a16="http://schemas.microsoft.com/office/drawing/2014/main" id="{FB845051-5204-4EB5-BA80-391EB124707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6006000" y="5174131"/>
              <a:ext cx="180000" cy="15517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3639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 trans="60000" grainSize="6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9" y="0"/>
            <a:ext cx="12192000" cy="2322944"/>
          </a:xfrm>
          <a:prstGeom prst="rect">
            <a:avLst/>
          </a:prstGeom>
        </p:spPr>
      </p:pic>
      <p:sp>
        <p:nvSpPr>
          <p:cNvPr id="71" name="Rectangle 1">
            <a:extLst>
              <a:ext uri="{FF2B5EF4-FFF2-40B4-BE49-F238E27FC236}">
                <a16:creationId xmlns:a16="http://schemas.microsoft.com/office/drawing/2014/main" id="{4FA3E90C-B715-467C-AC4F-047635D9C984}"/>
              </a:ext>
            </a:extLst>
          </p:cNvPr>
          <p:cNvSpPr/>
          <p:nvPr/>
        </p:nvSpPr>
        <p:spPr>
          <a:xfrm>
            <a:off x="3499972" y="3413042"/>
            <a:ext cx="534967" cy="535109"/>
          </a:xfrm>
          <a:custGeom>
            <a:avLst/>
            <a:gdLst>
              <a:gd name="T0" fmla="*/ 4772 w 7922"/>
              <a:gd name="T1" fmla="*/ 5491 h 7922"/>
              <a:gd name="T2" fmla="*/ 3405 w 7922"/>
              <a:gd name="T3" fmla="*/ 4124 h 7922"/>
              <a:gd name="T4" fmla="*/ 6555 w 7922"/>
              <a:gd name="T5" fmla="*/ 973 h 7922"/>
              <a:gd name="T6" fmla="*/ 3961 w 7922"/>
              <a:gd name="T7" fmla="*/ 0 h 7922"/>
              <a:gd name="T8" fmla="*/ 0 w 7922"/>
              <a:gd name="T9" fmla="*/ 3961 h 7922"/>
              <a:gd name="T10" fmla="*/ 3961 w 7922"/>
              <a:gd name="T11" fmla="*/ 7922 h 7922"/>
              <a:gd name="T12" fmla="*/ 7922 w 7922"/>
              <a:gd name="T13" fmla="*/ 3961 h 7922"/>
              <a:gd name="T14" fmla="*/ 7673 w 7922"/>
              <a:gd name="T15" fmla="*/ 2589 h 7922"/>
              <a:gd name="T16" fmla="*/ 4772 w 7922"/>
              <a:gd name="T17" fmla="*/ 5491 h 7922"/>
              <a:gd name="T18" fmla="*/ 2648 w 7922"/>
              <a:gd name="T19" fmla="*/ 6240 h 7922"/>
              <a:gd name="T20" fmla="*/ 3158 w 7922"/>
              <a:gd name="T21" fmla="*/ 4371 h 7922"/>
              <a:gd name="T22" fmla="*/ 4525 w 7922"/>
              <a:gd name="T23" fmla="*/ 5737 h 7922"/>
              <a:gd name="T24" fmla="*/ 2648 w 7922"/>
              <a:gd name="T25" fmla="*/ 6240 h 7922"/>
              <a:gd name="T26" fmla="*/ 2648 w 7922"/>
              <a:gd name="T27" fmla="*/ 6240 h 79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922" h="7922">
                <a:moveTo>
                  <a:pt x="4772" y="5491"/>
                </a:moveTo>
                <a:lnTo>
                  <a:pt x="3405" y="4124"/>
                </a:lnTo>
                <a:lnTo>
                  <a:pt x="6555" y="973"/>
                </a:lnTo>
                <a:cubicBezTo>
                  <a:pt x="5860" y="369"/>
                  <a:pt x="4954" y="0"/>
                  <a:pt x="3961" y="0"/>
                </a:cubicBezTo>
                <a:cubicBezTo>
                  <a:pt x="1773" y="0"/>
                  <a:pt x="0" y="1773"/>
                  <a:pt x="0" y="3961"/>
                </a:cubicBezTo>
                <a:cubicBezTo>
                  <a:pt x="0" y="6148"/>
                  <a:pt x="1773" y="7922"/>
                  <a:pt x="3961" y="7922"/>
                </a:cubicBezTo>
                <a:cubicBezTo>
                  <a:pt x="6148" y="7922"/>
                  <a:pt x="7922" y="6148"/>
                  <a:pt x="7922" y="3961"/>
                </a:cubicBezTo>
                <a:cubicBezTo>
                  <a:pt x="7922" y="3478"/>
                  <a:pt x="7830" y="3017"/>
                  <a:pt x="7673" y="2589"/>
                </a:cubicBezTo>
                <a:lnTo>
                  <a:pt x="4772" y="5491"/>
                </a:lnTo>
                <a:close/>
                <a:moveTo>
                  <a:pt x="2648" y="6240"/>
                </a:moveTo>
                <a:lnTo>
                  <a:pt x="3158" y="4371"/>
                </a:lnTo>
                <a:lnTo>
                  <a:pt x="4525" y="5737"/>
                </a:lnTo>
                <a:lnTo>
                  <a:pt x="2648" y="6240"/>
                </a:lnTo>
                <a:close/>
                <a:moveTo>
                  <a:pt x="2648" y="6240"/>
                </a:moveTo>
                <a:close/>
              </a:path>
            </a:pathLst>
          </a:custGeom>
          <a:gradFill flip="none" rotWithShape="1"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4" name="Rectangle 35">
            <a:extLst>
              <a:ext uri="{FF2B5EF4-FFF2-40B4-BE49-F238E27FC236}">
                <a16:creationId xmlns:a16="http://schemas.microsoft.com/office/drawing/2014/main" id="{A3B24512-9EAD-464B-9A09-B719113B8538}"/>
              </a:ext>
            </a:extLst>
          </p:cNvPr>
          <p:cNvSpPr/>
          <p:nvPr/>
        </p:nvSpPr>
        <p:spPr>
          <a:xfrm>
            <a:off x="3491447" y="4802697"/>
            <a:ext cx="535110" cy="507667"/>
          </a:xfrm>
          <a:custGeom>
            <a:avLst/>
            <a:gdLst>
              <a:gd name="connsiteX0" fmla="*/ 408423 w 606792"/>
              <a:gd name="connsiteY0" fmla="*/ 222069 h 575673"/>
              <a:gd name="connsiteX1" fmla="*/ 455147 w 606792"/>
              <a:gd name="connsiteY1" fmla="*/ 269992 h 575673"/>
              <a:gd name="connsiteX2" fmla="*/ 264516 w 606792"/>
              <a:gd name="connsiteY2" fmla="*/ 454441 h 575673"/>
              <a:gd name="connsiteX3" fmla="*/ 146212 w 606792"/>
              <a:gd name="connsiteY3" fmla="*/ 336338 h 575673"/>
              <a:gd name="connsiteX4" fmla="*/ 186216 w 606792"/>
              <a:gd name="connsiteY4" fmla="*/ 295977 h 575673"/>
              <a:gd name="connsiteX5" fmla="*/ 261849 w 606792"/>
              <a:gd name="connsiteY5" fmla="*/ 371481 h 575673"/>
              <a:gd name="connsiteX6" fmla="*/ 60690 w 606792"/>
              <a:gd name="connsiteY6" fmla="*/ 121206 h 575673"/>
              <a:gd name="connsiteX7" fmla="*/ 60690 w 606792"/>
              <a:gd name="connsiteY7" fmla="*/ 515070 h 575673"/>
              <a:gd name="connsiteX8" fmla="*/ 546102 w 606792"/>
              <a:gd name="connsiteY8" fmla="*/ 515070 h 575673"/>
              <a:gd name="connsiteX9" fmla="*/ 546102 w 606792"/>
              <a:gd name="connsiteY9" fmla="*/ 121206 h 575673"/>
              <a:gd name="connsiteX10" fmla="*/ 515811 w 606792"/>
              <a:gd name="connsiteY10" fmla="*/ 121206 h 575673"/>
              <a:gd name="connsiteX11" fmla="*/ 515811 w 606792"/>
              <a:gd name="connsiteY11" fmla="*/ 151454 h 575673"/>
              <a:gd name="connsiteX12" fmla="*/ 455121 w 606792"/>
              <a:gd name="connsiteY12" fmla="*/ 151454 h 575673"/>
              <a:gd name="connsiteX13" fmla="*/ 455121 w 606792"/>
              <a:gd name="connsiteY13" fmla="*/ 121206 h 575673"/>
              <a:gd name="connsiteX14" fmla="*/ 394431 w 606792"/>
              <a:gd name="connsiteY14" fmla="*/ 121206 h 575673"/>
              <a:gd name="connsiteX15" fmla="*/ 394431 w 606792"/>
              <a:gd name="connsiteY15" fmla="*/ 151454 h 575673"/>
              <a:gd name="connsiteX16" fmla="*/ 333741 w 606792"/>
              <a:gd name="connsiteY16" fmla="*/ 151454 h 575673"/>
              <a:gd name="connsiteX17" fmla="*/ 333741 w 606792"/>
              <a:gd name="connsiteY17" fmla="*/ 121206 h 575673"/>
              <a:gd name="connsiteX18" fmla="*/ 273051 w 606792"/>
              <a:gd name="connsiteY18" fmla="*/ 121206 h 575673"/>
              <a:gd name="connsiteX19" fmla="*/ 273051 w 606792"/>
              <a:gd name="connsiteY19" fmla="*/ 151454 h 575673"/>
              <a:gd name="connsiteX20" fmla="*/ 212361 w 606792"/>
              <a:gd name="connsiteY20" fmla="*/ 151454 h 575673"/>
              <a:gd name="connsiteX21" fmla="*/ 212361 w 606792"/>
              <a:gd name="connsiteY21" fmla="*/ 121206 h 575673"/>
              <a:gd name="connsiteX22" fmla="*/ 151671 w 606792"/>
              <a:gd name="connsiteY22" fmla="*/ 121206 h 575673"/>
              <a:gd name="connsiteX23" fmla="*/ 151671 w 606792"/>
              <a:gd name="connsiteY23" fmla="*/ 151454 h 575673"/>
              <a:gd name="connsiteX24" fmla="*/ 90981 w 606792"/>
              <a:gd name="connsiteY24" fmla="*/ 151454 h 575673"/>
              <a:gd name="connsiteX25" fmla="*/ 90981 w 606792"/>
              <a:gd name="connsiteY25" fmla="*/ 121206 h 575673"/>
              <a:gd name="connsiteX26" fmla="*/ 90981 w 606792"/>
              <a:gd name="connsiteY26" fmla="*/ 0 h 575673"/>
              <a:gd name="connsiteX27" fmla="*/ 151671 w 606792"/>
              <a:gd name="connsiteY27" fmla="*/ 0 h 575673"/>
              <a:gd name="connsiteX28" fmla="*/ 151671 w 606792"/>
              <a:gd name="connsiteY28" fmla="*/ 60603 h 575673"/>
              <a:gd name="connsiteX29" fmla="*/ 212361 w 606792"/>
              <a:gd name="connsiteY29" fmla="*/ 60603 h 575673"/>
              <a:gd name="connsiteX30" fmla="*/ 212361 w 606792"/>
              <a:gd name="connsiteY30" fmla="*/ 0 h 575673"/>
              <a:gd name="connsiteX31" fmla="*/ 273051 w 606792"/>
              <a:gd name="connsiteY31" fmla="*/ 0 h 575673"/>
              <a:gd name="connsiteX32" fmla="*/ 273051 w 606792"/>
              <a:gd name="connsiteY32" fmla="*/ 60603 h 575673"/>
              <a:gd name="connsiteX33" fmla="*/ 333741 w 606792"/>
              <a:gd name="connsiteY33" fmla="*/ 60603 h 575673"/>
              <a:gd name="connsiteX34" fmla="*/ 333741 w 606792"/>
              <a:gd name="connsiteY34" fmla="*/ 0 h 575673"/>
              <a:gd name="connsiteX35" fmla="*/ 394431 w 606792"/>
              <a:gd name="connsiteY35" fmla="*/ 0 h 575673"/>
              <a:gd name="connsiteX36" fmla="*/ 394431 w 606792"/>
              <a:gd name="connsiteY36" fmla="*/ 60603 h 575673"/>
              <a:gd name="connsiteX37" fmla="*/ 455121 w 606792"/>
              <a:gd name="connsiteY37" fmla="*/ 60603 h 575673"/>
              <a:gd name="connsiteX38" fmla="*/ 455121 w 606792"/>
              <a:gd name="connsiteY38" fmla="*/ 0 h 575673"/>
              <a:gd name="connsiteX39" fmla="*/ 515811 w 606792"/>
              <a:gd name="connsiteY39" fmla="*/ 0 h 575673"/>
              <a:gd name="connsiteX40" fmla="*/ 515811 w 606792"/>
              <a:gd name="connsiteY40" fmla="*/ 60603 h 575673"/>
              <a:gd name="connsiteX41" fmla="*/ 606792 w 606792"/>
              <a:gd name="connsiteY41" fmla="*/ 60603 h 575673"/>
              <a:gd name="connsiteX42" fmla="*/ 606792 w 606792"/>
              <a:gd name="connsiteY42" fmla="*/ 575673 h 575673"/>
              <a:gd name="connsiteX43" fmla="*/ 0 w 606792"/>
              <a:gd name="connsiteY43" fmla="*/ 575673 h 575673"/>
              <a:gd name="connsiteX44" fmla="*/ 0 w 606792"/>
              <a:gd name="connsiteY44" fmla="*/ 60603 h 575673"/>
              <a:gd name="connsiteX45" fmla="*/ 90981 w 606792"/>
              <a:gd name="connsiteY45" fmla="*/ 60603 h 57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06792" h="575673">
                <a:moveTo>
                  <a:pt x="408423" y="222069"/>
                </a:moveTo>
                <a:lnTo>
                  <a:pt x="455147" y="269992"/>
                </a:lnTo>
                <a:lnTo>
                  <a:pt x="264516" y="454441"/>
                </a:lnTo>
                <a:lnTo>
                  <a:pt x="146212" y="336338"/>
                </a:lnTo>
                <a:lnTo>
                  <a:pt x="186216" y="295977"/>
                </a:lnTo>
                <a:lnTo>
                  <a:pt x="261849" y="371481"/>
                </a:lnTo>
                <a:close/>
                <a:moveTo>
                  <a:pt x="60690" y="121206"/>
                </a:moveTo>
                <a:lnTo>
                  <a:pt x="60690" y="515070"/>
                </a:lnTo>
                <a:lnTo>
                  <a:pt x="546102" y="515070"/>
                </a:lnTo>
                <a:lnTo>
                  <a:pt x="546102" y="121206"/>
                </a:lnTo>
                <a:lnTo>
                  <a:pt x="515811" y="121206"/>
                </a:lnTo>
                <a:lnTo>
                  <a:pt x="515811" y="151454"/>
                </a:lnTo>
                <a:lnTo>
                  <a:pt x="455121" y="151454"/>
                </a:lnTo>
                <a:lnTo>
                  <a:pt x="455121" y="121206"/>
                </a:lnTo>
                <a:lnTo>
                  <a:pt x="394431" y="121206"/>
                </a:lnTo>
                <a:lnTo>
                  <a:pt x="394431" y="151454"/>
                </a:lnTo>
                <a:lnTo>
                  <a:pt x="333741" y="151454"/>
                </a:lnTo>
                <a:lnTo>
                  <a:pt x="333741" y="121206"/>
                </a:lnTo>
                <a:lnTo>
                  <a:pt x="273051" y="121206"/>
                </a:lnTo>
                <a:lnTo>
                  <a:pt x="273051" y="151454"/>
                </a:lnTo>
                <a:lnTo>
                  <a:pt x="212361" y="151454"/>
                </a:lnTo>
                <a:lnTo>
                  <a:pt x="212361" y="121206"/>
                </a:lnTo>
                <a:lnTo>
                  <a:pt x="151671" y="121206"/>
                </a:lnTo>
                <a:lnTo>
                  <a:pt x="151671" y="151454"/>
                </a:lnTo>
                <a:lnTo>
                  <a:pt x="90981" y="151454"/>
                </a:lnTo>
                <a:lnTo>
                  <a:pt x="90981" y="121206"/>
                </a:lnTo>
                <a:close/>
                <a:moveTo>
                  <a:pt x="90981" y="0"/>
                </a:moveTo>
                <a:lnTo>
                  <a:pt x="151671" y="0"/>
                </a:lnTo>
                <a:lnTo>
                  <a:pt x="151671" y="60603"/>
                </a:lnTo>
                <a:lnTo>
                  <a:pt x="212361" y="60603"/>
                </a:lnTo>
                <a:lnTo>
                  <a:pt x="212361" y="0"/>
                </a:lnTo>
                <a:lnTo>
                  <a:pt x="273051" y="0"/>
                </a:lnTo>
                <a:lnTo>
                  <a:pt x="273051" y="60603"/>
                </a:lnTo>
                <a:lnTo>
                  <a:pt x="333741" y="60603"/>
                </a:lnTo>
                <a:lnTo>
                  <a:pt x="333741" y="0"/>
                </a:lnTo>
                <a:lnTo>
                  <a:pt x="394431" y="0"/>
                </a:lnTo>
                <a:lnTo>
                  <a:pt x="394431" y="60603"/>
                </a:lnTo>
                <a:lnTo>
                  <a:pt x="455121" y="60603"/>
                </a:lnTo>
                <a:lnTo>
                  <a:pt x="455121" y="0"/>
                </a:lnTo>
                <a:lnTo>
                  <a:pt x="515811" y="0"/>
                </a:lnTo>
                <a:lnTo>
                  <a:pt x="515811" y="60603"/>
                </a:lnTo>
                <a:lnTo>
                  <a:pt x="606792" y="60603"/>
                </a:lnTo>
                <a:lnTo>
                  <a:pt x="606792" y="575673"/>
                </a:lnTo>
                <a:lnTo>
                  <a:pt x="0" y="575673"/>
                </a:lnTo>
                <a:lnTo>
                  <a:pt x="0" y="60603"/>
                </a:lnTo>
                <a:lnTo>
                  <a:pt x="90981" y="60603"/>
                </a:ln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29" y="6426413"/>
            <a:ext cx="12192000" cy="431587"/>
          </a:xfrm>
          <a:prstGeom prst="rect">
            <a:avLst/>
          </a:prstGeom>
        </p:spPr>
      </p:pic>
      <p:sp>
        <p:nvSpPr>
          <p:cNvPr id="69" name="文本框 68">
            <a:extLst>
              <a:ext uri="{FF2B5EF4-FFF2-40B4-BE49-F238E27FC236}">
                <a16:creationId xmlns:a16="http://schemas.microsoft.com/office/drawing/2014/main" id="{9308139E-5A25-48F3-ADD7-CB71895C2D93}"/>
              </a:ext>
            </a:extLst>
          </p:cNvPr>
          <p:cNvSpPr txBox="1"/>
          <p:nvPr/>
        </p:nvSpPr>
        <p:spPr>
          <a:xfrm>
            <a:off x="4618673" y="520067"/>
            <a:ext cx="2954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spc="600" dirty="0">
                <a:solidFill>
                  <a:srgbClr val="4E6EF2"/>
                </a:solidFill>
                <a:cs typeface="+mn-ea"/>
                <a:sym typeface="+mn-lt"/>
              </a:rPr>
              <a:t>使用技术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594A8F7D-46ED-4A6C-B62A-C83331329AE3}"/>
              </a:ext>
            </a:extLst>
          </p:cNvPr>
          <p:cNvSpPr txBox="1"/>
          <p:nvPr/>
        </p:nvSpPr>
        <p:spPr>
          <a:xfrm>
            <a:off x="4876801" y="1258438"/>
            <a:ext cx="2438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gradFill flip="none" rotWithShape="1">
                  <a:gsLst>
                    <a:gs pos="8000">
                      <a:srgbClr val="2328EE">
                        <a:alpha val="0"/>
                      </a:srgbClr>
                    </a:gs>
                    <a:gs pos="100000">
                      <a:srgbClr val="4E6EF2"/>
                    </a:gs>
                  </a:gsLst>
                  <a:lin ang="16200000" scaled="1"/>
                  <a:tileRect/>
                </a:gradFill>
                <a:cs typeface="+mn-ea"/>
                <a:sym typeface="+mn-lt"/>
              </a:rPr>
              <a:t>CONTENTS</a:t>
            </a:r>
            <a:endParaRPr lang="zh-CN" altLang="en-US" sz="2000" dirty="0">
              <a:gradFill flip="none" rotWithShape="1">
                <a:gsLst>
                  <a:gs pos="8000">
                    <a:srgbClr val="2328EE">
                      <a:alpha val="0"/>
                    </a:srgbClr>
                  </a:gs>
                  <a:gs pos="100000">
                    <a:srgbClr val="4E6EF2"/>
                  </a:gs>
                </a:gsLst>
                <a:lin ang="162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4297680" y="1001007"/>
            <a:ext cx="3596640" cy="752947"/>
          </a:xfrm>
          <a:custGeom>
            <a:avLst/>
            <a:gdLst>
              <a:gd name="connsiteX0" fmla="*/ 0 w 4952322"/>
              <a:gd name="connsiteY0" fmla="*/ 0 h 752947"/>
              <a:gd name="connsiteX1" fmla="*/ 1373801 w 4952322"/>
              <a:gd name="connsiteY1" fmla="*/ 0 h 752947"/>
              <a:gd name="connsiteX2" fmla="*/ 1373801 w 4952322"/>
              <a:gd name="connsiteY2" fmla="*/ 10300 h 752947"/>
              <a:gd name="connsiteX3" fmla="*/ 10300 w 4952322"/>
              <a:gd name="connsiteY3" fmla="*/ 10300 h 752947"/>
              <a:gd name="connsiteX4" fmla="*/ 10300 w 4952322"/>
              <a:gd name="connsiteY4" fmla="*/ 742647 h 752947"/>
              <a:gd name="connsiteX5" fmla="*/ 4942022 w 4952322"/>
              <a:gd name="connsiteY5" fmla="*/ 742647 h 752947"/>
              <a:gd name="connsiteX6" fmla="*/ 4942022 w 4952322"/>
              <a:gd name="connsiteY6" fmla="*/ 10300 h 752947"/>
              <a:gd name="connsiteX7" fmla="*/ 3578521 w 4952322"/>
              <a:gd name="connsiteY7" fmla="*/ 10300 h 752947"/>
              <a:gd name="connsiteX8" fmla="*/ 3578521 w 4952322"/>
              <a:gd name="connsiteY8" fmla="*/ 0 h 752947"/>
              <a:gd name="connsiteX9" fmla="*/ 4952322 w 4952322"/>
              <a:gd name="connsiteY9" fmla="*/ 0 h 752947"/>
              <a:gd name="connsiteX10" fmla="*/ 4952322 w 4952322"/>
              <a:gd name="connsiteY10" fmla="*/ 752947 h 752947"/>
              <a:gd name="connsiteX11" fmla="*/ 0 w 4952322"/>
              <a:gd name="connsiteY11" fmla="*/ 752947 h 75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952322" h="752947">
                <a:moveTo>
                  <a:pt x="0" y="0"/>
                </a:moveTo>
                <a:lnTo>
                  <a:pt x="1373801" y="0"/>
                </a:lnTo>
                <a:lnTo>
                  <a:pt x="1373801" y="10300"/>
                </a:lnTo>
                <a:lnTo>
                  <a:pt x="10300" y="10300"/>
                </a:lnTo>
                <a:lnTo>
                  <a:pt x="10300" y="742647"/>
                </a:lnTo>
                <a:lnTo>
                  <a:pt x="4942022" y="742647"/>
                </a:lnTo>
                <a:lnTo>
                  <a:pt x="4942022" y="10300"/>
                </a:lnTo>
                <a:lnTo>
                  <a:pt x="3578521" y="10300"/>
                </a:lnTo>
                <a:lnTo>
                  <a:pt x="3578521" y="0"/>
                </a:lnTo>
                <a:lnTo>
                  <a:pt x="4952322" y="0"/>
                </a:lnTo>
                <a:lnTo>
                  <a:pt x="4952322" y="752947"/>
                </a:lnTo>
                <a:lnTo>
                  <a:pt x="0" y="752947"/>
                </a:lnTo>
                <a:close/>
              </a:path>
            </a:pathLst>
          </a:custGeom>
          <a:noFill/>
          <a:ln w="57150">
            <a:gradFill flip="none" rotWithShape="1">
              <a:gsLst>
                <a:gs pos="0">
                  <a:srgbClr val="4E6EF2">
                    <a:alpha val="70000"/>
                    <a:lumMod val="80000"/>
                  </a:srgbClr>
                </a:gs>
                <a:gs pos="97959">
                  <a:srgbClr val="2222ED">
                    <a:alpha val="70000"/>
                  </a:srgbClr>
                </a:gs>
                <a:gs pos="51000">
                  <a:srgbClr val="397CFF">
                    <a:alpha val="70000"/>
                    <a:lumMod val="80000"/>
                    <a:lumOff val="20000"/>
                  </a:srgbClr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30" name="idea-lightbulb-symbol_45725"/>
          <p:cNvSpPr>
            <a:spLocks noChangeAspect="1"/>
          </p:cNvSpPr>
          <p:nvPr/>
        </p:nvSpPr>
        <p:spPr bwMode="auto">
          <a:xfrm>
            <a:off x="5098452" y="2909885"/>
            <a:ext cx="1995096" cy="2468498"/>
          </a:xfrm>
          <a:custGeom>
            <a:avLst/>
            <a:gdLst>
              <a:gd name="connsiteX0" fmla="*/ 203312 w 490994"/>
              <a:gd name="connsiteY0" fmla="*/ 568333 h 607497"/>
              <a:gd name="connsiteX1" fmla="*/ 287691 w 490994"/>
              <a:gd name="connsiteY1" fmla="*/ 568333 h 607497"/>
              <a:gd name="connsiteX2" fmla="*/ 307242 w 490994"/>
              <a:gd name="connsiteY2" fmla="*/ 587955 h 607497"/>
              <a:gd name="connsiteX3" fmla="*/ 287691 w 490994"/>
              <a:gd name="connsiteY3" fmla="*/ 607497 h 607497"/>
              <a:gd name="connsiteX4" fmla="*/ 203312 w 490994"/>
              <a:gd name="connsiteY4" fmla="*/ 607497 h 607497"/>
              <a:gd name="connsiteX5" fmla="*/ 183682 w 490994"/>
              <a:gd name="connsiteY5" fmla="*/ 587955 h 607497"/>
              <a:gd name="connsiteX6" fmla="*/ 203312 w 490994"/>
              <a:gd name="connsiteY6" fmla="*/ 568333 h 607497"/>
              <a:gd name="connsiteX7" fmla="*/ 186520 w 490994"/>
              <a:gd name="connsiteY7" fmla="*/ 510187 h 607497"/>
              <a:gd name="connsiteX8" fmla="*/ 304395 w 490994"/>
              <a:gd name="connsiteY8" fmla="*/ 510187 h 607497"/>
              <a:gd name="connsiteX9" fmla="*/ 324107 w 490994"/>
              <a:gd name="connsiteY9" fmla="*/ 529804 h 607497"/>
              <a:gd name="connsiteX10" fmla="*/ 304395 w 490994"/>
              <a:gd name="connsiteY10" fmla="*/ 549421 h 607497"/>
              <a:gd name="connsiteX11" fmla="*/ 186520 w 490994"/>
              <a:gd name="connsiteY11" fmla="*/ 549421 h 607497"/>
              <a:gd name="connsiteX12" fmla="*/ 166887 w 490994"/>
              <a:gd name="connsiteY12" fmla="*/ 529804 h 607497"/>
              <a:gd name="connsiteX13" fmla="*/ 186520 w 490994"/>
              <a:gd name="connsiteY13" fmla="*/ 510187 h 607497"/>
              <a:gd name="connsiteX14" fmla="*/ 62837 w 490994"/>
              <a:gd name="connsiteY14" fmla="*/ 319449 h 607497"/>
              <a:gd name="connsiteX15" fmla="*/ 79611 w 490994"/>
              <a:gd name="connsiteY15" fmla="*/ 330831 h 607497"/>
              <a:gd name="connsiteX16" fmla="*/ 87445 w 490994"/>
              <a:gd name="connsiteY16" fmla="*/ 348457 h 607497"/>
              <a:gd name="connsiteX17" fmla="*/ 79137 w 490994"/>
              <a:gd name="connsiteY17" fmla="*/ 374856 h 607497"/>
              <a:gd name="connsiteX18" fmla="*/ 64498 w 490994"/>
              <a:gd name="connsiteY18" fmla="*/ 383314 h 607497"/>
              <a:gd name="connsiteX19" fmla="*/ 54687 w 490994"/>
              <a:gd name="connsiteY19" fmla="*/ 385922 h 607497"/>
              <a:gd name="connsiteX20" fmla="*/ 37675 w 490994"/>
              <a:gd name="connsiteY20" fmla="*/ 376121 h 607497"/>
              <a:gd name="connsiteX21" fmla="*/ 28021 w 490994"/>
              <a:gd name="connsiteY21" fmla="*/ 359285 h 607497"/>
              <a:gd name="connsiteX22" fmla="*/ 26043 w 490994"/>
              <a:gd name="connsiteY22" fmla="*/ 344426 h 607497"/>
              <a:gd name="connsiteX23" fmla="*/ 35222 w 490994"/>
              <a:gd name="connsiteY23" fmla="*/ 332491 h 607497"/>
              <a:gd name="connsiteX24" fmla="*/ 53500 w 490994"/>
              <a:gd name="connsiteY24" fmla="*/ 321978 h 607497"/>
              <a:gd name="connsiteX25" fmla="*/ 62837 w 490994"/>
              <a:gd name="connsiteY25" fmla="*/ 319449 h 607497"/>
              <a:gd name="connsiteX26" fmla="*/ 427899 w 490994"/>
              <a:gd name="connsiteY26" fmla="*/ 319379 h 607497"/>
              <a:gd name="connsiteX27" fmla="*/ 437320 w 490994"/>
              <a:gd name="connsiteY27" fmla="*/ 321908 h 607497"/>
              <a:gd name="connsiteX28" fmla="*/ 455767 w 490994"/>
              <a:gd name="connsiteY28" fmla="*/ 332498 h 607497"/>
              <a:gd name="connsiteX29" fmla="*/ 464871 w 490994"/>
              <a:gd name="connsiteY29" fmla="*/ 344431 h 607497"/>
              <a:gd name="connsiteX30" fmla="*/ 462971 w 490994"/>
              <a:gd name="connsiteY30" fmla="*/ 359289 h 607497"/>
              <a:gd name="connsiteX31" fmla="*/ 453233 w 490994"/>
              <a:gd name="connsiteY31" fmla="*/ 376122 h 607497"/>
              <a:gd name="connsiteX32" fmla="*/ 436212 w 490994"/>
              <a:gd name="connsiteY32" fmla="*/ 385922 h 607497"/>
              <a:gd name="connsiteX33" fmla="*/ 426395 w 490994"/>
              <a:gd name="connsiteY33" fmla="*/ 383235 h 607497"/>
              <a:gd name="connsiteX34" fmla="*/ 411511 w 490994"/>
              <a:gd name="connsiteY34" fmla="*/ 374700 h 607497"/>
              <a:gd name="connsiteX35" fmla="*/ 403198 w 490994"/>
              <a:gd name="connsiteY35" fmla="*/ 348225 h 607497"/>
              <a:gd name="connsiteX36" fmla="*/ 411115 w 490994"/>
              <a:gd name="connsiteY36" fmla="*/ 330759 h 607497"/>
              <a:gd name="connsiteX37" fmla="*/ 427899 w 490994"/>
              <a:gd name="connsiteY37" fmla="*/ 319379 h 607497"/>
              <a:gd name="connsiteX38" fmla="*/ 19624 w 490994"/>
              <a:gd name="connsiteY38" fmla="*/ 215859 h 607497"/>
              <a:gd name="connsiteX39" fmla="*/ 40990 w 490994"/>
              <a:gd name="connsiteY39" fmla="*/ 215859 h 607497"/>
              <a:gd name="connsiteX40" fmla="*/ 54917 w 490994"/>
              <a:gd name="connsiteY40" fmla="*/ 222024 h 607497"/>
              <a:gd name="connsiteX41" fmla="*/ 59269 w 490994"/>
              <a:gd name="connsiteY41" fmla="*/ 236489 h 607497"/>
              <a:gd name="connsiteX42" fmla="*/ 58636 w 490994"/>
              <a:gd name="connsiteY42" fmla="*/ 245104 h 607497"/>
              <a:gd name="connsiteX43" fmla="*/ 59269 w 490994"/>
              <a:gd name="connsiteY43" fmla="*/ 253719 h 607497"/>
              <a:gd name="connsiteX44" fmla="*/ 54996 w 490994"/>
              <a:gd name="connsiteY44" fmla="*/ 268263 h 607497"/>
              <a:gd name="connsiteX45" fmla="*/ 41069 w 490994"/>
              <a:gd name="connsiteY45" fmla="*/ 274428 h 607497"/>
              <a:gd name="connsiteX46" fmla="*/ 19624 w 490994"/>
              <a:gd name="connsiteY46" fmla="*/ 274428 h 607497"/>
              <a:gd name="connsiteX47" fmla="*/ 0 w 490994"/>
              <a:gd name="connsiteY47" fmla="*/ 254826 h 607497"/>
              <a:gd name="connsiteX48" fmla="*/ 0 w 490994"/>
              <a:gd name="connsiteY48" fmla="*/ 235461 h 607497"/>
              <a:gd name="connsiteX49" fmla="*/ 19624 w 490994"/>
              <a:gd name="connsiteY49" fmla="*/ 215859 h 607497"/>
              <a:gd name="connsiteX50" fmla="*/ 450011 w 490994"/>
              <a:gd name="connsiteY50" fmla="*/ 215789 h 607497"/>
              <a:gd name="connsiteX51" fmla="*/ 471373 w 490994"/>
              <a:gd name="connsiteY51" fmla="*/ 215789 h 607497"/>
              <a:gd name="connsiteX52" fmla="*/ 490994 w 490994"/>
              <a:gd name="connsiteY52" fmla="*/ 235467 h 607497"/>
              <a:gd name="connsiteX53" fmla="*/ 490994 w 490994"/>
              <a:gd name="connsiteY53" fmla="*/ 254830 h 607497"/>
              <a:gd name="connsiteX54" fmla="*/ 471373 w 490994"/>
              <a:gd name="connsiteY54" fmla="*/ 274429 h 607497"/>
              <a:gd name="connsiteX55" fmla="*/ 449931 w 490994"/>
              <a:gd name="connsiteY55" fmla="*/ 274429 h 607497"/>
              <a:gd name="connsiteX56" fmla="*/ 436007 w 490994"/>
              <a:gd name="connsiteY56" fmla="*/ 268265 h 607497"/>
              <a:gd name="connsiteX57" fmla="*/ 431655 w 490994"/>
              <a:gd name="connsiteY57" fmla="*/ 253723 h 607497"/>
              <a:gd name="connsiteX58" fmla="*/ 432367 w 490994"/>
              <a:gd name="connsiteY58" fmla="*/ 245109 h 607497"/>
              <a:gd name="connsiteX59" fmla="*/ 431655 w 490994"/>
              <a:gd name="connsiteY59" fmla="*/ 236495 h 607497"/>
              <a:gd name="connsiteX60" fmla="*/ 436007 w 490994"/>
              <a:gd name="connsiteY60" fmla="*/ 221953 h 607497"/>
              <a:gd name="connsiteX61" fmla="*/ 450011 w 490994"/>
              <a:gd name="connsiteY61" fmla="*/ 215789 h 607497"/>
              <a:gd name="connsiteX62" fmla="*/ 245501 w 490994"/>
              <a:gd name="connsiteY62" fmla="*/ 133735 h 607497"/>
              <a:gd name="connsiteX63" fmla="*/ 137281 w 490994"/>
              <a:gd name="connsiteY63" fmla="*/ 241809 h 607497"/>
              <a:gd name="connsiteX64" fmla="*/ 171639 w 490994"/>
              <a:gd name="connsiteY64" fmla="*/ 338656 h 607497"/>
              <a:gd name="connsiteX65" fmla="*/ 208372 w 490994"/>
              <a:gd name="connsiteY65" fmla="*/ 425858 h 607497"/>
              <a:gd name="connsiteX66" fmla="*/ 211459 w 490994"/>
              <a:gd name="connsiteY66" fmla="*/ 428388 h 607497"/>
              <a:gd name="connsiteX67" fmla="*/ 279305 w 490994"/>
              <a:gd name="connsiteY67" fmla="*/ 428388 h 607497"/>
              <a:gd name="connsiteX68" fmla="*/ 282313 w 490994"/>
              <a:gd name="connsiteY68" fmla="*/ 425858 h 607497"/>
              <a:gd name="connsiteX69" fmla="*/ 319838 w 490994"/>
              <a:gd name="connsiteY69" fmla="*/ 336759 h 607497"/>
              <a:gd name="connsiteX70" fmla="*/ 319918 w 490994"/>
              <a:gd name="connsiteY70" fmla="*/ 336601 h 607497"/>
              <a:gd name="connsiteX71" fmla="*/ 353722 w 490994"/>
              <a:gd name="connsiteY71" fmla="*/ 241809 h 607497"/>
              <a:gd name="connsiteX72" fmla="*/ 245501 w 490994"/>
              <a:gd name="connsiteY72" fmla="*/ 133735 h 607497"/>
              <a:gd name="connsiteX73" fmla="*/ 436205 w 490994"/>
              <a:gd name="connsiteY73" fmla="*/ 104366 h 607497"/>
              <a:gd name="connsiteX74" fmla="*/ 453224 w 490994"/>
              <a:gd name="connsiteY74" fmla="*/ 114168 h 607497"/>
              <a:gd name="connsiteX75" fmla="*/ 462960 w 490994"/>
              <a:gd name="connsiteY75" fmla="*/ 131006 h 607497"/>
              <a:gd name="connsiteX76" fmla="*/ 455757 w 490994"/>
              <a:gd name="connsiteY76" fmla="*/ 157804 h 607497"/>
              <a:gd name="connsiteX77" fmla="*/ 437788 w 490994"/>
              <a:gd name="connsiteY77" fmla="*/ 168159 h 607497"/>
              <a:gd name="connsiteX78" fmla="*/ 428289 w 490994"/>
              <a:gd name="connsiteY78" fmla="*/ 170768 h 607497"/>
              <a:gd name="connsiteX79" fmla="*/ 411349 w 490994"/>
              <a:gd name="connsiteY79" fmla="*/ 160254 h 607497"/>
              <a:gd name="connsiteX80" fmla="*/ 402009 w 490994"/>
              <a:gd name="connsiteY80" fmla="*/ 144365 h 607497"/>
              <a:gd name="connsiteX81" fmla="*/ 399317 w 490994"/>
              <a:gd name="connsiteY81" fmla="*/ 129346 h 607497"/>
              <a:gd name="connsiteX82" fmla="*/ 408262 w 490994"/>
              <a:gd name="connsiteY82" fmla="*/ 117488 h 607497"/>
              <a:gd name="connsiteX83" fmla="*/ 426389 w 490994"/>
              <a:gd name="connsiteY83" fmla="*/ 107054 h 607497"/>
              <a:gd name="connsiteX84" fmla="*/ 436205 w 490994"/>
              <a:gd name="connsiteY84" fmla="*/ 104366 h 607497"/>
              <a:gd name="connsiteX85" fmla="*/ 54676 w 490994"/>
              <a:gd name="connsiteY85" fmla="*/ 104366 h 607497"/>
              <a:gd name="connsiteX86" fmla="*/ 64501 w 490994"/>
              <a:gd name="connsiteY86" fmla="*/ 107054 h 607497"/>
              <a:gd name="connsiteX87" fmla="*/ 82644 w 490994"/>
              <a:gd name="connsiteY87" fmla="*/ 117488 h 607497"/>
              <a:gd name="connsiteX88" fmla="*/ 91596 w 490994"/>
              <a:gd name="connsiteY88" fmla="*/ 129346 h 607497"/>
              <a:gd name="connsiteX89" fmla="*/ 88903 w 490994"/>
              <a:gd name="connsiteY89" fmla="*/ 144365 h 607497"/>
              <a:gd name="connsiteX90" fmla="*/ 79633 w 490994"/>
              <a:gd name="connsiteY90" fmla="*/ 160254 h 607497"/>
              <a:gd name="connsiteX91" fmla="*/ 62678 w 490994"/>
              <a:gd name="connsiteY91" fmla="*/ 170768 h 607497"/>
              <a:gd name="connsiteX92" fmla="*/ 53171 w 490994"/>
              <a:gd name="connsiteY92" fmla="*/ 168159 h 607497"/>
              <a:gd name="connsiteX93" fmla="*/ 35186 w 490994"/>
              <a:gd name="connsiteY93" fmla="*/ 157804 h 607497"/>
              <a:gd name="connsiteX94" fmla="*/ 27977 w 490994"/>
              <a:gd name="connsiteY94" fmla="*/ 131006 h 607497"/>
              <a:gd name="connsiteX95" fmla="*/ 37642 w 490994"/>
              <a:gd name="connsiteY95" fmla="*/ 114168 h 607497"/>
              <a:gd name="connsiteX96" fmla="*/ 54676 w 490994"/>
              <a:gd name="connsiteY96" fmla="*/ 104366 h 607497"/>
              <a:gd name="connsiteX97" fmla="*/ 245501 w 490994"/>
              <a:gd name="connsiteY97" fmla="*/ 75152 h 607497"/>
              <a:gd name="connsiteX98" fmla="*/ 412384 w 490994"/>
              <a:gd name="connsiteY98" fmla="*/ 241809 h 607497"/>
              <a:gd name="connsiteX99" fmla="*/ 372247 w 490994"/>
              <a:gd name="connsiteY99" fmla="*/ 363006 h 607497"/>
              <a:gd name="connsiteX100" fmla="*/ 334168 w 490994"/>
              <a:gd name="connsiteY100" fmla="*/ 468155 h 607497"/>
              <a:gd name="connsiteX101" fmla="*/ 314138 w 490994"/>
              <a:gd name="connsiteY101" fmla="*/ 486971 h 607497"/>
              <a:gd name="connsiteX102" fmla="*/ 176864 w 490994"/>
              <a:gd name="connsiteY102" fmla="*/ 486971 h 607497"/>
              <a:gd name="connsiteX103" fmla="*/ 156755 w 490994"/>
              <a:gd name="connsiteY103" fmla="*/ 468155 h 607497"/>
              <a:gd name="connsiteX104" fmla="*/ 119151 w 490994"/>
              <a:gd name="connsiteY104" fmla="*/ 364825 h 607497"/>
              <a:gd name="connsiteX105" fmla="*/ 78618 w 490994"/>
              <a:gd name="connsiteY105" fmla="*/ 241809 h 607497"/>
              <a:gd name="connsiteX106" fmla="*/ 245501 w 490994"/>
              <a:gd name="connsiteY106" fmla="*/ 75152 h 607497"/>
              <a:gd name="connsiteX107" fmla="*/ 350001 w 490994"/>
              <a:gd name="connsiteY107" fmla="*/ 25404 h 607497"/>
              <a:gd name="connsiteX108" fmla="*/ 359812 w 490994"/>
              <a:gd name="connsiteY108" fmla="*/ 28012 h 607497"/>
              <a:gd name="connsiteX109" fmla="*/ 376587 w 490994"/>
              <a:gd name="connsiteY109" fmla="*/ 37731 h 607497"/>
              <a:gd name="connsiteX110" fmla="*/ 383787 w 490994"/>
              <a:gd name="connsiteY110" fmla="*/ 64519 h 607497"/>
              <a:gd name="connsiteX111" fmla="*/ 373343 w 490994"/>
              <a:gd name="connsiteY111" fmla="*/ 82536 h 607497"/>
              <a:gd name="connsiteX112" fmla="*/ 357043 w 490994"/>
              <a:gd name="connsiteY112" fmla="*/ 92018 h 607497"/>
              <a:gd name="connsiteX113" fmla="*/ 346440 w 490994"/>
              <a:gd name="connsiteY113" fmla="*/ 88857 h 607497"/>
              <a:gd name="connsiteX114" fmla="*/ 330536 w 490994"/>
              <a:gd name="connsiteY114" fmla="*/ 79533 h 607497"/>
              <a:gd name="connsiteX115" fmla="*/ 320803 w 490994"/>
              <a:gd name="connsiteY115" fmla="*/ 67917 h 607497"/>
              <a:gd name="connsiteX116" fmla="*/ 322623 w 490994"/>
              <a:gd name="connsiteY116" fmla="*/ 53219 h 607497"/>
              <a:gd name="connsiteX117" fmla="*/ 332989 w 490994"/>
              <a:gd name="connsiteY117" fmla="*/ 35202 h 607497"/>
              <a:gd name="connsiteX118" fmla="*/ 350001 w 490994"/>
              <a:gd name="connsiteY118" fmla="*/ 25404 h 607497"/>
              <a:gd name="connsiteX119" fmla="*/ 140881 w 490994"/>
              <a:gd name="connsiteY119" fmla="*/ 25404 h 607497"/>
              <a:gd name="connsiteX120" fmla="*/ 157911 w 490994"/>
              <a:gd name="connsiteY120" fmla="*/ 35202 h 607497"/>
              <a:gd name="connsiteX121" fmla="*/ 168367 w 490994"/>
              <a:gd name="connsiteY121" fmla="*/ 53219 h 607497"/>
              <a:gd name="connsiteX122" fmla="*/ 170189 w 490994"/>
              <a:gd name="connsiteY122" fmla="*/ 67917 h 607497"/>
              <a:gd name="connsiteX123" fmla="*/ 160367 w 490994"/>
              <a:gd name="connsiteY123" fmla="*/ 79533 h 607497"/>
              <a:gd name="connsiteX124" fmla="*/ 144446 w 490994"/>
              <a:gd name="connsiteY124" fmla="*/ 88857 h 607497"/>
              <a:gd name="connsiteX125" fmla="*/ 133831 w 490994"/>
              <a:gd name="connsiteY125" fmla="*/ 92018 h 607497"/>
              <a:gd name="connsiteX126" fmla="*/ 117514 w 490994"/>
              <a:gd name="connsiteY126" fmla="*/ 82615 h 607497"/>
              <a:gd name="connsiteX127" fmla="*/ 107058 w 490994"/>
              <a:gd name="connsiteY127" fmla="*/ 64519 h 607497"/>
              <a:gd name="connsiteX128" fmla="*/ 105078 w 490994"/>
              <a:gd name="connsiteY128" fmla="*/ 49584 h 607497"/>
              <a:gd name="connsiteX129" fmla="*/ 114266 w 490994"/>
              <a:gd name="connsiteY129" fmla="*/ 37731 h 607497"/>
              <a:gd name="connsiteX130" fmla="*/ 131059 w 490994"/>
              <a:gd name="connsiteY130" fmla="*/ 28012 h 607497"/>
              <a:gd name="connsiteX131" fmla="*/ 140881 w 490994"/>
              <a:gd name="connsiteY131" fmla="*/ 25404 h 607497"/>
              <a:gd name="connsiteX132" fmla="*/ 235768 w 490994"/>
              <a:gd name="connsiteY132" fmla="*/ 0 h 607497"/>
              <a:gd name="connsiteX133" fmla="*/ 255156 w 490994"/>
              <a:gd name="connsiteY133" fmla="*/ 0 h 607497"/>
              <a:gd name="connsiteX134" fmla="*/ 274782 w 490994"/>
              <a:gd name="connsiteY134" fmla="*/ 19595 h 607497"/>
              <a:gd name="connsiteX135" fmla="*/ 274782 w 490994"/>
              <a:gd name="connsiteY135" fmla="*/ 40927 h 607497"/>
              <a:gd name="connsiteX136" fmla="*/ 256581 w 490994"/>
              <a:gd name="connsiteY136" fmla="*/ 59416 h 607497"/>
              <a:gd name="connsiteX137" fmla="*/ 254127 w 490994"/>
              <a:gd name="connsiteY137" fmla="*/ 59258 h 607497"/>
              <a:gd name="connsiteX138" fmla="*/ 245502 w 490994"/>
              <a:gd name="connsiteY138" fmla="*/ 58547 h 607497"/>
              <a:gd name="connsiteX139" fmla="*/ 236876 w 490994"/>
              <a:gd name="connsiteY139" fmla="*/ 59258 h 607497"/>
              <a:gd name="connsiteX140" fmla="*/ 234422 w 490994"/>
              <a:gd name="connsiteY140" fmla="*/ 59416 h 607497"/>
              <a:gd name="connsiteX141" fmla="*/ 216142 w 490994"/>
              <a:gd name="connsiteY141" fmla="*/ 40927 h 607497"/>
              <a:gd name="connsiteX142" fmla="*/ 216142 w 490994"/>
              <a:gd name="connsiteY142" fmla="*/ 19595 h 607497"/>
              <a:gd name="connsiteX143" fmla="*/ 235768 w 490994"/>
              <a:gd name="connsiteY143" fmla="*/ 0 h 607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490994" h="607497">
                <a:moveTo>
                  <a:pt x="203312" y="568333"/>
                </a:moveTo>
                <a:lnTo>
                  <a:pt x="287691" y="568333"/>
                </a:lnTo>
                <a:cubicBezTo>
                  <a:pt x="298456" y="568333"/>
                  <a:pt x="307242" y="577115"/>
                  <a:pt x="307242" y="587955"/>
                </a:cubicBezTo>
                <a:cubicBezTo>
                  <a:pt x="307242" y="598794"/>
                  <a:pt x="298456" y="607497"/>
                  <a:pt x="287691" y="607497"/>
                </a:cubicBezTo>
                <a:lnTo>
                  <a:pt x="203312" y="607497"/>
                </a:lnTo>
                <a:cubicBezTo>
                  <a:pt x="192468" y="607497"/>
                  <a:pt x="183682" y="598794"/>
                  <a:pt x="183682" y="587955"/>
                </a:cubicBezTo>
                <a:cubicBezTo>
                  <a:pt x="183682" y="577115"/>
                  <a:pt x="192468" y="568333"/>
                  <a:pt x="203312" y="568333"/>
                </a:cubicBezTo>
                <a:close/>
                <a:moveTo>
                  <a:pt x="186520" y="510187"/>
                </a:moveTo>
                <a:lnTo>
                  <a:pt x="304395" y="510187"/>
                </a:lnTo>
                <a:cubicBezTo>
                  <a:pt x="315320" y="510187"/>
                  <a:pt x="324107" y="518967"/>
                  <a:pt x="324107" y="529804"/>
                </a:cubicBezTo>
                <a:cubicBezTo>
                  <a:pt x="324107" y="540641"/>
                  <a:pt x="315320" y="549421"/>
                  <a:pt x="304395" y="549421"/>
                </a:cubicBezTo>
                <a:lnTo>
                  <a:pt x="186520" y="549421"/>
                </a:lnTo>
                <a:cubicBezTo>
                  <a:pt x="175674" y="549421"/>
                  <a:pt x="166887" y="540641"/>
                  <a:pt x="166887" y="529804"/>
                </a:cubicBezTo>
                <a:cubicBezTo>
                  <a:pt x="166887" y="518967"/>
                  <a:pt x="175674" y="510187"/>
                  <a:pt x="186520" y="510187"/>
                </a:cubicBezTo>
                <a:close/>
                <a:moveTo>
                  <a:pt x="62837" y="319449"/>
                </a:moveTo>
                <a:cubicBezTo>
                  <a:pt x="70116" y="319449"/>
                  <a:pt x="76684" y="323954"/>
                  <a:pt x="79611" y="330831"/>
                </a:cubicBezTo>
                <a:cubicBezTo>
                  <a:pt x="82064" y="336601"/>
                  <a:pt x="84676" y="342529"/>
                  <a:pt x="87445" y="348457"/>
                </a:cubicBezTo>
                <a:cubicBezTo>
                  <a:pt x="91876" y="358021"/>
                  <a:pt x="88236" y="369640"/>
                  <a:pt x="79137" y="374856"/>
                </a:cubicBezTo>
                <a:lnTo>
                  <a:pt x="64498" y="383314"/>
                </a:lnTo>
                <a:cubicBezTo>
                  <a:pt x="61571" y="384974"/>
                  <a:pt x="58168" y="385922"/>
                  <a:pt x="54687" y="385922"/>
                </a:cubicBezTo>
                <a:cubicBezTo>
                  <a:pt x="47724" y="385922"/>
                  <a:pt x="41156" y="382128"/>
                  <a:pt x="37675" y="376121"/>
                </a:cubicBezTo>
                <a:lnTo>
                  <a:pt x="28021" y="359285"/>
                </a:lnTo>
                <a:cubicBezTo>
                  <a:pt x="25410" y="354780"/>
                  <a:pt x="24698" y="349484"/>
                  <a:pt x="26043" y="344426"/>
                </a:cubicBezTo>
                <a:cubicBezTo>
                  <a:pt x="27388" y="339367"/>
                  <a:pt x="30632" y="335099"/>
                  <a:pt x="35222" y="332491"/>
                </a:cubicBezTo>
                <a:lnTo>
                  <a:pt x="53500" y="321978"/>
                </a:lnTo>
                <a:cubicBezTo>
                  <a:pt x="56348" y="320319"/>
                  <a:pt x="59593" y="319449"/>
                  <a:pt x="62837" y="319449"/>
                </a:cubicBezTo>
                <a:close/>
                <a:moveTo>
                  <a:pt x="427899" y="319379"/>
                </a:moveTo>
                <a:cubicBezTo>
                  <a:pt x="431145" y="319379"/>
                  <a:pt x="434391" y="320248"/>
                  <a:pt x="437320" y="321908"/>
                </a:cubicBezTo>
                <a:lnTo>
                  <a:pt x="455767" y="332498"/>
                </a:lnTo>
                <a:cubicBezTo>
                  <a:pt x="460279" y="335106"/>
                  <a:pt x="463525" y="339374"/>
                  <a:pt x="464871" y="344431"/>
                </a:cubicBezTo>
                <a:cubicBezTo>
                  <a:pt x="466296" y="349489"/>
                  <a:pt x="465583" y="354784"/>
                  <a:pt x="462971" y="359289"/>
                </a:cubicBezTo>
                <a:lnTo>
                  <a:pt x="453233" y="376122"/>
                </a:lnTo>
                <a:cubicBezTo>
                  <a:pt x="449750" y="382129"/>
                  <a:pt x="443258" y="385922"/>
                  <a:pt x="436212" y="385922"/>
                </a:cubicBezTo>
                <a:cubicBezTo>
                  <a:pt x="432808" y="385922"/>
                  <a:pt x="429403" y="384974"/>
                  <a:pt x="426395" y="383235"/>
                </a:cubicBezTo>
                <a:lnTo>
                  <a:pt x="411511" y="374700"/>
                </a:lnTo>
                <a:cubicBezTo>
                  <a:pt x="402407" y="369405"/>
                  <a:pt x="398765" y="357787"/>
                  <a:pt x="403198" y="348225"/>
                </a:cubicBezTo>
                <a:cubicBezTo>
                  <a:pt x="405969" y="342456"/>
                  <a:pt x="408582" y="336529"/>
                  <a:pt x="411115" y="330759"/>
                </a:cubicBezTo>
                <a:cubicBezTo>
                  <a:pt x="414045" y="323805"/>
                  <a:pt x="420616" y="319379"/>
                  <a:pt x="427899" y="319379"/>
                </a:cubicBezTo>
                <a:close/>
                <a:moveTo>
                  <a:pt x="19624" y="215859"/>
                </a:moveTo>
                <a:lnTo>
                  <a:pt x="40990" y="215859"/>
                </a:lnTo>
                <a:cubicBezTo>
                  <a:pt x="46371" y="215859"/>
                  <a:pt x="51435" y="218072"/>
                  <a:pt x="54917" y="222024"/>
                </a:cubicBezTo>
                <a:cubicBezTo>
                  <a:pt x="58398" y="225897"/>
                  <a:pt x="59981" y="231193"/>
                  <a:pt x="59269" y="236489"/>
                </a:cubicBezTo>
                <a:cubicBezTo>
                  <a:pt x="58952" y="239097"/>
                  <a:pt x="58636" y="242101"/>
                  <a:pt x="58636" y="245104"/>
                </a:cubicBezTo>
                <a:cubicBezTo>
                  <a:pt x="58636" y="248187"/>
                  <a:pt x="58952" y="251348"/>
                  <a:pt x="59269" y="253719"/>
                </a:cubicBezTo>
                <a:cubicBezTo>
                  <a:pt x="59981" y="259094"/>
                  <a:pt x="58398" y="264390"/>
                  <a:pt x="54996" y="268263"/>
                </a:cubicBezTo>
                <a:cubicBezTo>
                  <a:pt x="51514" y="272136"/>
                  <a:pt x="46450" y="274428"/>
                  <a:pt x="41069" y="274428"/>
                </a:cubicBezTo>
                <a:lnTo>
                  <a:pt x="19624" y="274428"/>
                </a:lnTo>
                <a:cubicBezTo>
                  <a:pt x="8783" y="274428"/>
                  <a:pt x="0" y="265576"/>
                  <a:pt x="0" y="254826"/>
                </a:cubicBezTo>
                <a:lnTo>
                  <a:pt x="0" y="235461"/>
                </a:lnTo>
                <a:cubicBezTo>
                  <a:pt x="0" y="224633"/>
                  <a:pt x="8783" y="215859"/>
                  <a:pt x="19624" y="215859"/>
                </a:cubicBezTo>
                <a:close/>
                <a:moveTo>
                  <a:pt x="450011" y="215789"/>
                </a:moveTo>
                <a:lnTo>
                  <a:pt x="471373" y="215789"/>
                </a:lnTo>
                <a:cubicBezTo>
                  <a:pt x="482133" y="215789"/>
                  <a:pt x="490994" y="224640"/>
                  <a:pt x="490994" y="235467"/>
                </a:cubicBezTo>
                <a:lnTo>
                  <a:pt x="490994" y="254830"/>
                </a:lnTo>
                <a:cubicBezTo>
                  <a:pt x="490994" y="265578"/>
                  <a:pt x="482133" y="274429"/>
                  <a:pt x="471373" y="274429"/>
                </a:cubicBezTo>
                <a:lnTo>
                  <a:pt x="449931" y="274429"/>
                </a:lnTo>
                <a:cubicBezTo>
                  <a:pt x="444472" y="274429"/>
                  <a:pt x="439409" y="272137"/>
                  <a:pt x="436007" y="268265"/>
                </a:cubicBezTo>
                <a:cubicBezTo>
                  <a:pt x="432525" y="264313"/>
                  <a:pt x="430943" y="259018"/>
                  <a:pt x="431655" y="253723"/>
                </a:cubicBezTo>
                <a:cubicBezTo>
                  <a:pt x="431972" y="251352"/>
                  <a:pt x="432367" y="248191"/>
                  <a:pt x="432367" y="245109"/>
                </a:cubicBezTo>
                <a:cubicBezTo>
                  <a:pt x="432367" y="242106"/>
                  <a:pt x="431972" y="239024"/>
                  <a:pt x="431655" y="236495"/>
                </a:cubicBezTo>
                <a:cubicBezTo>
                  <a:pt x="431022" y="231200"/>
                  <a:pt x="432604" y="225905"/>
                  <a:pt x="436007" y="221953"/>
                </a:cubicBezTo>
                <a:cubicBezTo>
                  <a:pt x="439488" y="218081"/>
                  <a:pt x="444551" y="215789"/>
                  <a:pt x="450011" y="215789"/>
                </a:cubicBezTo>
                <a:close/>
                <a:moveTo>
                  <a:pt x="245501" y="133735"/>
                </a:moveTo>
                <a:cubicBezTo>
                  <a:pt x="185810" y="133735"/>
                  <a:pt x="137281" y="182198"/>
                  <a:pt x="137281" y="241809"/>
                </a:cubicBezTo>
                <a:cubicBezTo>
                  <a:pt x="137281" y="269717"/>
                  <a:pt x="153905" y="303159"/>
                  <a:pt x="171639" y="338656"/>
                </a:cubicBezTo>
                <a:cubicBezTo>
                  <a:pt x="185572" y="366564"/>
                  <a:pt x="199901" y="395342"/>
                  <a:pt x="208372" y="425858"/>
                </a:cubicBezTo>
                <a:cubicBezTo>
                  <a:pt x="208768" y="427123"/>
                  <a:pt x="210430" y="428388"/>
                  <a:pt x="211459" y="428388"/>
                </a:cubicBezTo>
                <a:lnTo>
                  <a:pt x="279305" y="428388"/>
                </a:lnTo>
                <a:cubicBezTo>
                  <a:pt x="280255" y="428388"/>
                  <a:pt x="281997" y="427123"/>
                  <a:pt x="282313" y="425858"/>
                </a:cubicBezTo>
                <a:cubicBezTo>
                  <a:pt x="290863" y="394314"/>
                  <a:pt x="305588" y="364983"/>
                  <a:pt x="319838" y="336759"/>
                </a:cubicBezTo>
                <a:lnTo>
                  <a:pt x="319918" y="336601"/>
                </a:lnTo>
                <a:cubicBezTo>
                  <a:pt x="337255" y="301973"/>
                  <a:pt x="353722" y="269321"/>
                  <a:pt x="353722" y="241809"/>
                </a:cubicBezTo>
                <a:cubicBezTo>
                  <a:pt x="353722" y="182198"/>
                  <a:pt x="305113" y="133735"/>
                  <a:pt x="245501" y="133735"/>
                </a:cubicBezTo>
                <a:close/>
                <a:moveTo>
                  <a:pt x="436205" y="104366"/>
                </a:moveTo>
                <a:cubicBezTo>
                  <a:pt x="443250" y="104366"/>
                  <a:pt x="449741" y="108160"/>
                  <a:pt x="453224" y="114168"/>
                </a:cubicBezTo>
                <a:lnTo>
                  <a:pt x="462960" y="131006"/>
                </a:lnTo>
                <a:cubicBezTo>
                  <a:pt x="468343" y="140334"/>
                  <a:pt x="465098" y="152428"/>
                  <a:pt x="455757" y="157804"/>
                </a:cubicBezTo>
                <a:lnTo>
                  <a:pt x="437788" y="168159"/>
                </a:lnTo>
                <a:cubicBezTo>
                  <a:pt x="434859" y="169819"/>
                  <a:pt x="431535" y="170768"/>
                  <a:pt x="428289" y="170768"/>
                </a:cubicBezTo>
                <a:cubicBezTo>
                  <a:pt x="421165" y="170768"/>
                  <a:pt x="414674" y="166737"/>
                  <a:pt x="411349" y="160254"/>
                </a:cubicBezTo>
                <a:cubicBezTo>
                  <a:pt x="408579" y="154879"/>
                  <a:pt x="405413" y="149504"/>
                  <a:pt x="402009" y="144365"/>
                </a:cubicBezTo>
                <a:cubicBezTo>
                  <a:pt x="399080" y="139780"/>
                  <a:pt x="398130" y="134484"/>
                  <a:pt x="399317" y="129346"/>
                </a:cubicBezTo>
                <a:cubicBezTo>
                  <a:pt x="400505" y="124366"/>
                  <a:pt x="403671" y="120097"/>
                  <a:pt x="408262" y="117488"/>
                </a:cubicBezTo>
                <a:lnTo>
                  <a:pt x="426389" y="107054"/>
                </a:lnTo>
                <a:cubicBezTo>
                  <a:pt x="429397" y="105315"/>
                  <a:pt x="432801" y="104366"/>
                  <a:pt x="436205" y="104366"/>
                </a:cubicBezTo>
                <a:close/>
                <a:moveTo>
                  <a:pt x="54676" y="104366"/>
                </a:moveTo>
                <a:cubicBezTo>
                  <a:pt x="58162" y="104366"/>
                  <a:pt x="61569" y="105315"/>
                  <a:pt x="64501" y="107054"/>
                </a:cubicBezTo>
                <a:lnTo>
                  <a:pt x="82644" y="117488"/>
                </a:lnTo>
                <a:cubicBezTo>
                  <a:pt x="87239" y="120097"/>
                  <a:pt x="90408" y="124366"/>
                  <a:pt x="91596" y="129346"/>
                </a:cubicBezTo>
                <a:cubicBezTo>
                  <a:pt x="92864" y="134484"/>
                  <a:pt x="91913" y="139780"/>
                  <a:pt x="88903" y="144365"/>
                </a:cubicBezTo>
                <a:cubicBezTo>
                  <a:pt x="85575" y="149504"/>
                  <a:pt x="82406" y="154879"/>
                  <a:pt x="79633" y="160254"/>
                </a:cubicBezTo>
                <a:cubicBezTo>
                  <a:pt x="76305" y="166737"/>
                  <a:pt x="69809" y="170768"/>
                  <a:pt x="62678" y="170768"/>
                </a:cubicBezTo>
                <a:cubicBezTo>
                  <a:pt x="59430" y="170768"/>
                  <a:pt x="56102" y="169819"/>
                  <a:pt x="53171" y="168159"/>
                </a:cubicBezTo>
                <a:lnTo>
                  <a:pt x="35186" y="157804"/>
                </a:lnTo>
                <a:cubicBezTo>
                  <a:pt x="25758" y="152428"/>
                  <a:pt x="22510" y="140334"/>
                  <a:pt x="27977" y="131006"/>
                </a:cubicBezTo>
                <a:lnTo>
                  <a:pt x="37642" y="114168"/>
                </a:lnTo>
                <a:cubicBezTo>
                  <a:pt x="41128" y="108160"/>
                  <a:pt x="47704" y="104366"/>
                  <a:pt x="54676" y="104366"/>
                </a:cubicBezTo>
                <a:close/>
                <a:moveTo>
                  <a:pt x="245501" y="75152"/>
                </a:moveTo>
                <a:cubicBezTo>
                  <a:pt x="337493" y="75152"/>
                  <a:pt x="412384" y="149942"/>
                  <a:pt x="412384" y="241809"/>
                </a:cubicBezTo>
                <a:cubicBezTo>
                  <a:pt x="412384" y="283236"/>
                  <a:pt x="391959" y="323793"/>
                  <a:pt x="372247" y="363006"/>
                </a:cubicBezTo>
                <a:cubicBezTo>
                  <a:pt x="354909" y="397634"/>
                  <a:pt x="336859" y="433448"/>
                  <a:pt x="334168" y="468155"/>
                </a:cubicBezTo>
                <a:cubicBezTo>
                  <a:pt x="333297" y="478749"/>
                  <a:pt x="324509" y="486971"/>
                  <a:pt x="314138" y="486971"/>
                </a:cubicBezTo>
                <a:lnTo>
                  <a:pt x="176864" y="486971"/>
                </a:lnTo>
                <a:cubicBezTo>
                  <a:pt x="166493" y="486971"/>
                  <a:pt x="157705" y="478749"/>
                  <a:pt x="156755" y="468155"/>
                </a:cubicBezTo>
                <a:cubicBezTo>
                  <a:pt x="153985" y="434792"/>
                  <a:pt x="137043" y="400797"/>
                  <a:pt x="119151" y="364825"/>
                </a:cubicBezTo>
                <a:cubicBezTo>
                  <a:pt x="99201" y="324821"/>
                  <a:pt x="78539" y="283473"/>
                  <a:pt x="78618" y="241809"/>
                </a:cubicBezTo>
                <a:cubicBezTo>
                  <a:pt x="78618" y="149942"/>
                  <a:pt x="153430" y="75152"/>
                  <a:pt x="245501" y="75152"/>
                </a:cubicBezTo>
                <a:close/>
                <a:moveTo>
                  <a:pt x="350001" y="25404"/>
                </a:moveTo>
                <a:cubicBezTo>
                  <a:pt x="353482" y="25404"/>
                  <a:pt x="356885" y="26273"/>
                  <a:pt x="359812" y="28012"/>
                </a:cubicBezTo>
                <a:lnTo>
                  <a:pt x="376587" y="37731"/>
                </a:lnTo>
                <a:cubicBezTo>
                  <a:pt x="386003" y="43104"/>
                  <a:pt x="389168" y="55116"/>
                  <a:pt x="383787" y="64519"/>
                </a:cubicBezTo>
                <a:lnTo>
                  <a:pt x="373343" y="82536"/>
                </a:lnTo>
                <a:cubicBezTo>
                  <a:pt x="369940" y="88462"/>
                  <a:pt x="363848" y="92018"/>
                  <a:pt x="357043" y="92018"/>
                </a:cubicBezTo>
                <a:cubicBezTo>
                  <a:pt x="353324" y="92018"/>
                  <a:pt x="349684" y="90912"/>
                  <a:pt x="346440" y="88857"/>
                </a:cubicBezTo>
                <a:cubicBezTo>
                  <a:pt x="341297" y="85459"/>
                  <a:pt x="335916" y="82378"/>
                  <a:pt x="330536" y="79533"/>
                </a:cubicBezTo>
                <a:cubicBezTo>
                  <a:pt x="325788" y="77083"/>
                  <a:pt x="322307" y="72974"/>
                  <a:pt x="320803" y="67917"/>
                </a:cubicBezTo>
                <a:cubicBezTo>
                  <a:pt x="319379" y="62939"/>
                  <a:pt x="320012" y="57723"/>
                  <a:pt x="322623" y="53219"/>
                </a:cubicBezTo>
                <a:lnTo>
                  <a:pt x="332989" y="35202"/>
                </a:lnTo>
                <a:cubicBezTo>
                  <a:pt x="336549" y="29197"/>
                  <a:pt x="343038" y="25404"/>
                  <a:pt x="350001" y="25404"/>
                </a:cubicBezTo>
                <a:close/>
                <a:moveTo>
                  <a:pt x="140881" y="25404"/>
                </a:moveTo>
                <a:cubicBezTo>
                  <a:pt x="147931" y="25404"/>
                  <a:pt x="154426" y="29197"/>
                  <a:pt x="157911" y="35202"/>
                </a:cubicBezTo>
                <a:lnTo>
                  <a:pt x="168367" y="53219"/>
                </a:lnTo>
                <a:cubicBezTo>
                  <a:pt x="170981" y="57723"/>
                  <a:pt x="171615" y="62939"/>
                  <a:pt x="170189" y="67917"/>
                </a:cubicBezTo>
                <a:cubicBezTo>
                  <a:pt x="168684" y="72974"/>
                  <a:pt x="165199" y="77083"/>
                  <a:pt x="160367" y="79533"/>
                </a:cubicBezTo>
                <a:cubicBezTo>
                  <a:pt x="154981" y="82378"/>
                  <a:pt x="149673" y="85459"/>
                  <a:pt x="144446" y="88857"/>
                </a:cubicBezTo>
                <a:cubicBezTo>
                  <a:pt x="141198" y="90912"/>
                  <a:pt x="137554" y="92018"/>
                  <a:pt x="133831" y="92018"/>
                </a:cubicBezTo>
                <a:cubicBezTo>
                  <a:pt x="127019" y="92018"/>
                  <a:pt x="120999" y="88541"/>
                  <a:pt x="117514" y="82615"/>
                </a:cubicBezTo>
                <a:lnTo>
                  <a:pt x="107058" y="64519"/>
                </a:lnTo>
                <a:cubicBezTo>
                  <a:pt x="104444" y="59936"/>
                  <a:pt x="103731" y="54641"/>
                  <a:pt x="105078" y="49584"/>
                </a:cubicBezTo>
                <a:cubicBezTo>
                  <a:pt x="106424" y="44527"/>
                  <a:pt x="109672" y="40339"/>
                  <a:pt x="114266" y="37731"/>
                </a:cubicBezTo>
                <a:lnTo>
                  <a:pt x="131059" y="28012"/>
                </a:lnTo>
                <a:cubicBezTo>
                  <a:pt x="134069" y="26273"/>
                  <a:pt x="137475" y="25404"/>
                  <a:pt x="140881" y="25404"/>
                </a:cubicBezTo>
                <a:close/>
                <a:moveTo>
                  <a:pt x="235768" y="0"/>
                </a:moveTo>
                <a:lnTo>
                  <a:pt x="255156" y="0"/>
                </a:lnTo>
                <a:cubicBezTo>
                  <a:pt x="265998" y="0"/>
                  <a:pt x="274782" y="8770"/>
                  <a:pt x="274782" y="19595"/>
                </a:cubicBezTo>
                <a:lnTo>
                  <a:pt x="274782" y="40927"/>
                </a:lnTo>
                <a:cubicBezTo>
                  <a:pt x="274782" y="51278"/>
                  <a:pt x="266789" y="59416"/>
                  <a:pt x="256581" y="59416"/>
                </a:cubicBezTo>
                <a:cubicBezTo>
                  <a:pt x="255710" y="59416"/>
                  <a:pt x="254919" y="59337"/>
                  <a:pt x="254127" y="59258"/>
                </a:cubicBezTo>
                <a:cubicBezTo>
                  <a:pt x="251516" y="58863"/>
                  <a:pt x="248509" y="58547"/>
                  <a:pt x="245502" y="58547"/>
                </a:cubicBezTo>
                <a:cubicBezTo>
                  <a:pt x="242415" y="58547"/>
                  <a:pt x="239408" y="58863"/>
                  <a:pt x="236876" y="59258"/>
                </a:cubicBezTo>
                <a:cubicBezTo>
                  <a:pt x="236005" y="59337"/>
                  <a:pt x="235214" y="59416"/>
                  <a:pt x="234422" y="59416"/>
                </a:cubicBezTo>
                <a:cubicBezTo>
                  <a:pt x="224135" y="59416"/>
                  <a:pt x="216142" y="51278"/>
                  <a:pt x="216142" y="40927"/>
                </a:cubicBezTo>
                <a:lnTo>
                  <a:pt x="216142" y="19595"/>
                </a:lnTo>
                <a:cubicBezTo>
                  <a:pt x="216142" y="8770"/>
                  <a:pt x="224926" y="0"/>
                  <a:pt x="235768" y="0"/>
                </a:cubicBezTo>
                <a:close/>
              </a:path>
            </a:pathLst>
          </a:custGeom>
          <a:gradFill flip="none" rotWithShape="1"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4E8E1A4C-6219-41D2-A12A-1A20A4E0A04C}"/>
              </a:ext>
            </a:extLst>
          </p:cNvPr>
          <p:cNvSpPr txBox="1"/>
          <p:nvPr/>
        </p:nvSpPr>
        <p:spPr>
          <a:xfrm>
            <a:off x="9004011" y="3438993"/>
            <a:ext cx="1930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rgbClr val="061326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b="0" i="0">
                <a:solidFill>
                  <a:srgbClr val="333333"/>
                </a:solidFill>
                <a:effectLst/>
                <a:latin typeface="Helvetica Neue"/>
              </a:rPr>
              <a:t>Bootstrap-v3</a:t>
            </a:r>
            <a:endParaRPr lang="en-US" altLang="zh-CN" b="1" dirty="0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9497F54A-F0CE-4287-9361-13BD200743D7}"/>
              </a:ext>
            </a:extLst>
          </p:cNvPr>
          <p:cNvCxnSpPr/>
          <p:nvPr/>
        </p:nvCxnSpPr>
        <p:spPr>
          <a:xfrm>
            <a:off x="8542089" y="3092954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5341E295-A93A-4979-817C-2DDAECA8962A}"/>
              </a:ext>
            </a:extLst>
          </p:cNvPr>
          <p:cNvCxnSpPr/>
          <p:nvPr/>
        </p:nvCxnSpPr>
        <p:spPr>
          <a:xfrm>
            <a:off x="9010943" y="3092954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36">
            <a:extLst>
              <a:ext uri="{FF2B5EF4-FFF2-40B4-BE49-F238E27FC236}">
                <a16:creationId xmlns:a16="http://schemas.microsoft.com/office/drawing/2014/main" id="{28EB6BC7-B062-4A03-A274-ABB3B90D4E21}"/>
              </a:ext>
            </a:extLst>
          </p:cNvPr>
          <p:cNvSpPr/>
          <p:nvPr/>
        </p:nvSpPr>
        <p:spPr>
          <a:xfrm>
            <a:off x="8157061" y="3429211"/>
            <a:ext cx="535109" cy="455878"/>
          </a:xfrm>
          <a:custGeom>
            <a:avLst/>
            <a:gdLst>
              <a:gd name="T0" fmla="*/ 12330 w 12804"/>
              <a:gd name="T1" fmla="*/ 2371 h 10907"/>
              <a:gd name="T2" fmla="*/ 11382 w 12804"/>
              <a:gd name="T3" fmla="*/ 2371 h 10907"/>
              <a:gd name="T4" fmla="*/ 11382 w 12804"/>
              <a:gd name="T5" fmla="*/ 3319 h 10907"/>
              <a:gd name="T6" fmla="*/ 10907 w 12804"/>
              <a:gd name="T7" fmla="*/ 3793 h 10907"/>
              <a:gd name="T8" fmla="*/ 10433 w 12804"/>
              <a:gd name="T9" fmla="*/ 3319 h 10907"/>
              <a:gd name="T10" fmla="*/ 10433 w 12804"/>
              <a:gd name="T11" fmla="*/ 2371 h 10907"/>
              <a:gd name="T12" fmla="*/ 9485 w 12804"/>
              <a:gd name="T13" fmla="*/ 2371 h 10907"/>
              <a:gd name="T14" fmla="*/ 9010 w 12804"/>
              <a:gd name="T15" fmla="*/ 1897 h 10907"/>
              <a:gd name="T16" fmla="*/ 9485 w 12804"/>
              <a:gd name="T17" fmla="*/ 1422 h 10907"/>
              <a:gd name="T18" fmla="*/ 10433 w 12804"/>
              <a:gd name="T19" fmla="*/ 1422 h 10907"/>
              <a:gd name="T20" fmla="*/ 10433 w 12804"/>
              <a:gd name="T21" fmla="*/ 474 h 10907"/>
              <a:gd name="T22" fmla="*/ 10907 w 12804"/>
              <a:gd name="T23" fmla="*/ 0 h 10907"/>
              <a:gd name="T24" fmla="*/ 11382 w 12804"/>
              <a:gd name="T25" fmla="*/ 474 h 10907"/>
              <a:gd name="T26" fmla="*/ 11382 w 12804"/>
              <a:gd name="T27" fmla="*/ 1422 h 10907"/>
              <a:gd name="T28" fmla="*/ 12330 w 12804"/>
              <a:gd name="T29" fmla="*/ 1422 h 10907"/>
              <a:gd name="T30" fmla="*/ 12804 w 12804"/>
              <a:gd name="T31" fmla="*/ 1897 h 10907"/>
              <a:gd name="T32" fmla="*/ 12330 w 12804"/>
              <a:gd name="T33" fmla="*/ 2371 h 10907"/>
              <a:gd name="T34" fmla="*/ 9485 w 12804"/>
              <a:gd name="T35" fmla="*/ 4031 h 10907"/>
              <a:gd name="T36" fmla="*/ 8773 w 12804"/>
              <a:gd name="T37" fmla="*/ 4742 h 10907"/>
              <a:gd name="T38" fmla="*/ 8062 w 12804"/>
              <a:gd name="T39" fmla="*/ 4031 h 10907"/>
              <a:gd name="T40" fmla="*/ 8773 w 12804"/>
              <a:gd name="T41" fmla="*/ 3319 h 10907"/>
              <a:gd name="T42" fmla="*/ 9485 w 12804"/>
              <a:gd name="T43" fmla="*/ 4031 h 10907"/>
              <a:gd name="T44" fmla="*/ 7588 w 12804"/>
              <a:gd name="T45" fmla="*/ 2371 h 10907"/>
              <a:gd name="T46" fmla="*/ 948 w 12804"/>
              <a:gd name="T47" fmla="*/ 2371 h 10907"/>
              <a:gd name="T48" fmla="*/ 948 w 12804"/>
              <a:gd name="T49" fmla="*/ 8980 h 10907"/>
              <a:gd name="T50" fmla="*/ 3764 w 12804"/>
              <a:gd name="T51" fmla="*/ 4327 h 10907"/>
              <a:gd name="T52" fmla="*/ 6868 w 12804"/>
              <a:gd name="T53" fmla="*/ 9010 h 10907"/>
              <a:gd name="T54" fmla="*/ 8454 w 12804"/>
              <a:gd name="T55" fmla="*/ 6639 h 10907"/>
              <a:gd name="T56" fmla="*/ 9959 w 12804"/>
              <a:gd name="T57" fmla="*/ 8980 h 10907"/>
              <a:gd name="T58" fmla="*/ 10433 w 12804"/>
              <a:gd name="T59" fmla="*/ 8980 h 10907"/>
              <a:gd name="T60" fmla="*/ 10433 w 12804"/>
              <a:gd name="T61" fmla="*/ 6165 h 10907"/>
              <a:gd name="T62" fmla="*/ 10907 w 12804"/>
              <a:gd name="T63" fmla="*/ 5690 h 10907"/>
              <a:gd name="T64" fmla="*/ 11382 w 12804"/>
              <a:gd name="T65" fmla="*/ 6165 h 10907"/>
              <a:gd name="T66" fmla="*/ 11382 w 12804"/>
              <a:gd name="T67" fmla="*/ 9959 h 10907"/>
              <a:gd name="T68" fmla="*/ 10433 w 12804"/>
              <a:gd name="T69" fmla="*/ 10907 h 10907"/>
              <a:gd name="T70" fmla="*/ 948 w 12804"/>
              <a:gd name="T71" fmla="*/ 10907 h 10907"/>
              <a:gd name="T72" fmla="*/ 0 w 12804"/>
              <a:gd name="T73" fmla="*/ 9959 h 10907"/>
              <a:gd name="T74" fmla="*/ 0 w 12804"/>
              <a:gd name="T75" fmla="*/ 2371 h 10907"/>
              <a:gd name="T76" fmla="*/ 948 w 12804"/>
              <a:gd name="T77" fmla="*/ 1422 h 10907"/>
              <a:gd name="T78" fmla="*/ 7588 w 12804"/>
              <a:gd name="T79" fmla="*/ 1422 h 10907"/>
              <a:gd name="T80" fmla="*/ 8062 w 12804"/>
              <a:gd name="T81" fmla="*/ 1897 h 10907"/>
              <a:gd name="T82" fmla="*/ 7588 w 12804"/>
              <a:gd name="T83" fmla="*/ 2371 h 10907"/>
              <a:gd name="T84" fmla="*/ 7588 w 12804"/>
              <a:gd name="T85" fmla="*/ 2371 h 10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804" h="10907">
                <a:moveTo>
                  <a:pt x="12330" y="2371"/>
                </a:moveTo>
                <a:lnTo>
                  <a:pt x="11382" y="2371"/>
                </a:lnTo>
                <a:lnTo>
                  <a:pt x="11382" y="3319"/>
                </a:lnTo>
                <a:cubicBezTo>
                  <a:pt x="11382" y="3581"/>
                  <a:pt x="11169" y="3793"/>
                  <a:pt x="10907" y="3793"/>
                </a:cubicBezTo>
                <a:cubicBezTo>
                  <a:pt x="10646" y="3793"/>
                  <a:pt x="10433" y="3581"/>
                  <a:pt x="10433" y="3319"/>
                </a:cubicBezTo>
                <a:lnTo>
                  <a:pt x="10433" y="2371"/>
                </a:lnTo>
                <a:lnTo>
                  <a:pt x="9485" y="2371"/>
                </a:lnTo>
                <a:cubicBezTo>
                  <a:pt x="9223" y="2371"/>
                  <a:pt x="9010" y="2158"/>
                  <a:pt x="9010" y="1897"/>
                </a:cubicBezTo>
                <a:cubicBezTo>
                  <a:pt x="9010" y="1635"/>
                  <a:pt x="9223" y="1422"/>
                  <a:pt x="9485" y="1422"/>
                </a:cubicBezTo>
                <a:lnTo>
                  <a:pt x="10433" y="1422"/>
                </a:lnTo>
                <a:lnTo>
                  <a:pt x="10433" y="474"/>
                </a:lnTo>
                <a:cubicBezTo>
                  <a:pt x="10433" y="212"/>
                  <a:pt x="10646" y="0"/>
                  <a:pt x="10907" y="0"/>
                </a:cubicBezTo>
                <a:cubicBezTo>
                  <a:pt x="11169" y="0"/>
                  <a:pt x="11382" y="212"/>
                  <a:pt x="11382" y="474"/>
                </a:cubicBezTo>
                <a:lnTo>
                  <a:pt x="11382" y="1422"/>
                </a:lnTo>
                <a:lnTo>
                  <a:pt x="12330" y="1422"/>
                </a:lnTo>
                <a:cubicBezTo>
                  <a:pt x="12592" y="1422"/>
                  <a:pt x="12804" y="1635"/>
                  <a:pt x="12804" y="1897"/>
                </a:cubicBezTo>
                <a:cubicBezTo>
                  <a:pt x="12804" y="2158"/>
                  <a:pt x="12592" y="2371"/>
                  <a:pt x="12330" y="2371"/>
                </a:cubicBezTo>
                <a:close/>
                <a:moveTo>
                  <a:pt x="9485" y="4031"/>
                </a:moveTo>
                <a:cubicBezTo>
                  <a:pt x="9485" y="4423"/>
                  <a:pt x="9166" y="4742"/>
                  <a:pt x="8773" y="4742"/>
                </a:cubicBezTo>
                <a:cubicBezTo>
                  <a:pt x="8381" y="4742"/>
                  <a:pt x="8062" y="4423"/>
                  <a:pt x="8062" y="4031"/>
                </a:cubicBezTo>
                <a:cubicBezTo>
                  <a:pt x="8062" y="3638"/>
                  <a:pt x="8381" y="3319"/>
                  <a:pt x="8773" y="3319"/>
                </a:cubicBezTo>
                <a:cubicBezTo>
                  <a:pt x="9166" y="3319"/>
                  <a:pt x="9485" y="3638"/>
                  <a:pt x="9485" y="4031"/>
                </a:cubicBezTo>
                <a:close/>
                <a:moveTo>
                  <a:pt x="7588" y="2371"/>
                </a:moveTo>
                <a:lnTo>
                  <a:pt x="948" y="2371"/>
                </a:lnTo>
                <a:lnTo>
                  <a:pt x="948" y="8980"/>
                </a:lnTo>
                <a:cubicBezTo>
                  <a:pt x="949" y="8977"/>
                  <a:pt x="1987" y="4327"/>
                  <a:pt x="3764" y="4327"/>
                </a:cubicBezTo>
                <a:cubicBezTo>
                  <a:pt x="4935" y="4327"/>
                  <a:pt x="6126" y="7923"/>
                  <a:pt x="6868" y="9010"/>
                </a:cubicBezTo>
                <a:cubicBezTo>
                  <a:pt x="6868" y="9010"/>
                  <a:pt x="7450" y="6654"/>
                  <a:pt x="8454" y="6639"/>
                </a:cubicBezTo>
                <a:cubicBezTo>
                  <a:pt x="9447" y="6624"/>
                  <a:pt x="9959" y="8980"/>
                  <a:pt x="9959" y="8980"/>
                </a:cubicBezTo>
                <a:lnTo>
                  <a:pt x="10433" y="8980"/>
                </a:lnTo>
                <a:lnTo>
                  <a:pt x="10433" y="6165"/>
                </a:lnTo>
                <a:cubicBezTo>
                  <a:pt x="10433" y="5903"/>
                  <a:pt x="10646" y="5690"/>
                  <a:pt x="10907" y="5690"/>
                </a:cubicBezTo>
                <a:cubicBezTo>
                  <a:pt x="11169" y="5690"/>
                  <a:pt x="11382" y="5903"/>
                  <a:pt x="11382" y="6165"/>
                </a:cubicBezTo>
                <a:lnTo>
                  <a:pt x="11382" y="9959"/>
                </a:lnTo>
                <a:cubicBezTo>
                  <a:pt x="11382" y="10483"/>
                  <a:pt x="10957" y="10907"/>
                  <a:pt x="10433" y="10907"/>
                </a:cubicBezTo>
                <a:lnTo>
                  <a:pt x="948" y="10907"/>
                </a:lnTo>
                <a:cubicBezTo>
                  <a:pt x="424" y="10907"/>
                  <a:pt x="0" y="10483"/>
                  <a:pt x="0" y="9959"/>
                </a:cubicBezTo>
                <a:lnTo>
                  <a:pt x="0" y="2371"/>
                </a:lnTo>
                <a:cubicBezTo>
                  <a:pt x="0" y="1847"/>
                  <a:pt x="424" y="1422"/>
                  <a:pt x="948" y="1422"/>
                </a:cubicBezTo>
                <a:lnTo>
                  <a:pt x="7588" y="1422"/>
                </a:lnTo>
                <a:cubicBezTo>
                  <a:pt x="7850" y="1422"/>
                  <a:pt x="8062" y="1635"/>
                  <a:pt x="8062" y="1897"/>
                </a:cubicBezTo>
                <a:cubicBezTo>
                  <a:pt x="8062" y="2158"/>
                  <a:pt x="7850" y="2371"/>
                  <a:pt x="7588" y="2371"/>
                </a:cubicBezTo>
                <a:close/>
                <a:moveTo>
                  <a:pt x="7588" y="2371"/>
                </a:move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5ADAACB-62F7-497E-9031-9BA7016168EB}"/>
              </a:ext>
            </a:extLst>
          </p:cNvPr>
          <p:cNvSpPr txBox="1"/>
          <p:nvPr/>
        </p:nvSpPr>
        <p:spPr>
          <a:xfrm>
            <a:off x="9091729" y="4845735"/>
            <a:ext cx="1930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61326"/>
                </a:solidFill>
                <a:cs typeface="+mn-ea"/>
                <a:sym typeface="+mn-lt"/>
              </a:rPr>
              <a:t>jQuery-Ajax</a:t>
            </a:r>
            <a:endParaRPr lang="zh-CN" altLang="en-US" sz="2400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ABF921DA-4517-4A71-8849-AFA9FF4007E4}"/>
              </a:ext>
            </a:extLst>
          </p:cNvPr>
          <p:cNvSpPr/>
          <p:nvPr/>
        </p:nvSpPr>
        <p:spPr>
          <a:xfrm>
            <a:off x="8910716" y="4767495"/>
            <a:ext cx="62467" cy="578070"/>
          </a:xfrm>
          <a:prstGeom prst="rect">
            <a:avLst/>
          </a:prstGeom>
          <a:solidFill>
            <a:srgbClr val="2328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sp>
        <p:nvSpPr>
          <p:cNvPr id="74" name="Rectangle 39">
            <a:extLst>
              <a:ext uri="{FF2B5EF4-FFF2-40B4-BE49-F238E27FC236}">
                <a16:creationId xmlns:a16="http://schemas.microsoft.com/office/drawing/2014/main" id="{C876C2F1-14A7-4F1E-952D-C2BE3F66D83E}"/>
              </a:ext>
            </a:extLst>
          </p:cNvPr>
          <p:cNvSpPr/>
          <p:nvPr/>
        </p:nvSpPr>
        <p:spPr>
          <a:xfrm>
            <a:off x="8159300" y="4805660"/>
            <a:ext cx="535109" cy="501740"/>
          </a:xfrm>
          <a:custGeom>
            <a:avLst/>
            <a:gdLst>
              <a:gd name="T0" fmla="*/ 2278 w 8285"/>
              <a:gd name="T1" fmla="*/ 5620 h 7767"/>
              <a:gd name="T2" fmla="*/ 2589 w 8285"/>
              <a:gd name="T3" fmla="*/ 5927 h 7767"/>
              <a:gd name="T4" fmla="*/ 5696 w 8285"/>
              <a:gd name="T5" fmla="*/ 5927 h 7767"/>
              <a:gd name="T6" fmla="*/ 6006 w 8285"/>
              <a:gd name="T7" fmla="*/ 5620 h 7767"/>
              <a:gd name="T8" fmla="*/ 5696 w 8285"/>
              <a:gd name="T9" fmla="*/ 5314 h 7767"/>
              <a:gd name="T10" fmla="*/ 2589 w 8285"/>
              <a:gd name="T11" fmla="*/ 5314 h 7767"/>
              <a:gd name="T12" fmla="*/ 2278 w 8285"/>
              <a:gd name="T13" fmla="*/ 5620 h 7767"/>
              <a:gd name="T14" fmla="*/ 2278 w 8285"/>
              <a:gd name="T15" fmla="*/ 5620 h 7767"/>
              <a:gd name="T16" fmla="*/ 2278 w 8285"/>
              <a:gd name="T17" fmla="*/ 4394 h 7767"/>
              <a:gd name="T18" fmla="*/ 2589 w 8285"/>
              <a:gd name="T19" fmla="*/ 4701 h 7767"/>
              <a:gd name="T20" fmla="*/ 5696 w 8285"/>
              <a:gd name="T21" fmla="*/ 4701 h 7767"/>
              <a:gd name="T22" fmla="*/ 6006 w 8285"/>
              <a:gd name="T23" fmla="*/ 4394 h 7767"/>
              <a:gd name="T24" fmla="*/ 5696 w 8285"/>
              <a:gd name="T25" fmla="*/ 4088 h 7767"/>
              <a:gd name="T26" fmla="*/ 2589 w 8285"/>
              <a:gd name="T27" fmla="*/ 4088 h 7767"/>
              <a:gd name="T28" fmla="*/ 2278 w 8285"/>
              <a:gd name="T29" fmla="*/ 4394 h 7767"/>
              <a:gd name="T30" fmla="*/ 2278 w 8285"/>
              <a:gd name="T31" fmla="*/ 4394 h 7767"/>
              <a:gd name="T32" fmla="*/ 3728 w 8285"/>
              <a:gd name="T33" fmla="*/ 1207 h 7767"/>
              <a:gd name="T34" fmla="*/ 4142 w 8285"/>
              <a:gd name="T35" fmla="*/ 817 h 7767"/>
              <a:gd name="T36" fmla="*/ 4556 w 8285"/>
              <a:gd name="T37" fmla="*/ 1207 h 7767"/>
              <a:gd name="T38" fmla="*/ 4556 w 8285"/>
              <a:gd name="T39" fmla="*/ 2267 h 7767"/>
              <a:gd name="T40" fmla="*/ 4142 w 8285"/>
              <a:gd name="T41" fmla="*/ 2657 h 7767"/>
              <a:gd name="T42" fmla="*/ 3728 w 8285"/>
              <a:gd name="T43" fmla="*/ 2267 h 7767"/>
              <a:gd name="T44" fmla="*/ 3728 w 8285"/>
              <a:gd name="T45" fmla="*/ 1207 h 7767"/>
              <a:gd name="T46" fmla="*/ 3106 w 8285"/>
              <a:gd name="T47" fmla="*/ 1040 h 7767"/>
              <a:gd name="T48" fmla="*/ 3106 w 8285"/>
              <a:gd name="T49" fmla="*/ 2248 h 7767"/>
              <a:gd name="T50" fmla="*/ 4142 w 8285"/>
              <a:gd name="T51" fmla="*/ 3270 h 7767"/>
              <a:gd name="T52" fmla="*/ 5178 w 8285"/>
              <a:gd name="T53" fmla="*/ 2248 h 7767"/>
              <a:gd name="T54" fmla="*/ 5178 w 8285"/>
              <a:gd name="T55" fmla="*/ 1040 h 7767"/>
              <a:gd name="T56" fmla="*/ 4142 w 8285"/>
              <a:gd name="T57" fmla="*/ 0 h 7767"/>
              <a:gd name="T58" fmla="*/ 3106 w 8285"/>
              <a:gd name="T59" fmla="*/ 1040 h 7767"/>
              <a:gd name="T60" fmla="*/ 1325 w 8285"/>
              <a:gd name="T61" fmla="*/ 2248 h 7767"/>
              <a:gd name="T62" fmla="*/ 3106 w 8285"/>
              <a:gd name="T63" fmla="*/ 2248 h 7767"/>
              <a:gd name="T64" fmla="*/ 3106 w 8285"/>
              <a:gd name="T65" fmla="*/ 1635 h 7767"/>
              <a:gd name="T66" fmla="*/ 828 w 8285"/>
              <a:gd name="T67" fmla="*/ 1635 h 7767"/>
              <a:gd name="T68" fmla="*/ 0 w 8285"/>
              <a:gd name="T69" fmla="*/ 2452 h 7767"/>
              <a:gd name="T70" fmla="*/ 0 w 8285"/>
              <a:gd name="T71" fmla="*/ 6949 h 7767"/>
              <a:gd name="T72" fmla="*/ 828 w 8285"/>
              <a:gd name="T73" fmla="*/ 7767 h 7767"/>
              <a:gd name="T74" fmla="*/ 7456 w 8285"/>
              <a:gd name="T75" fmla="*/ 7767 h 7767"/>
              <a:gd name="T76" fmla="*/ 8285 w 8285"/>
              <a:gd name="T77" fmla="*/ 6949 h 7767"/>
              <a:gd name="T78" fmla="*/ 8285 w 8285"/>
              <a:gd name="T79" fmla="*/ 2452 h 7767"/>
              <a:gd name="T80" fmla="*/ 7456 w 8285"/>
              <a:gd name="T81" fmla="*/ 1635 h 7767"/>
              <a:gd name="T82" fmla="*/ 5178 w 8285"/>
              <a:gd name="T83" fmla="*/ 1635 h 7767"/>
              <a:gd name="T84" fmla="*/ 5178 w 8285"/>
              <a:gd name="T85" fmla="*/ 2248 h 7767"/>
              <a:gd name="T86" fmla="*/ 6959 w 8285"/>
              <a:gd name="T87" fmla="*/ 2248 h 7767"/>
              <a:gd name="T88" fmla="*/ 7663 w 8285"/>
              <a:gd name="T89" fmla="*/ 2943 h 7767"/>
              <a:gd name="T90" fmla="*/ 7663 w 8285"/>
              <a:gd name="T91" fmla="*/ 6458 h 7767"/>
              <a:gd name="T92" fmla="*/ 6959 w 8285"/>
              <a:gd name="T93" fmla="*/ 7153 h 7767"/>
              <a:gd name="T94" fmla="*/ 1325 w 8285"/>
              <a:gd name="T95" fmla="*/ 7153 h 7767"/>
              <a:gd name="T96" fmla="*/ 621 w 8285"/>
              <a:gd name="T97" fmla="*/ 6458 h 7767"/>
              <a:gd name="T98" fmla="*/ 621 w 8285"/>
              <a:gd name="T99" fmla="*/ 2943 h 7767"/>
              <a:gd name="T100" fmla="*/ 1325 w 8285"/>
              <a:gd name="T101" fmla="*/ 2248 h 7767"/>
              <a:gd name="T102" fmla="*/ 1325 w 8285"/>
              <a:gd name="T103" fmla="*/ 2248 h 7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285" h="7767">
                <a:moveTo>
                  <a:pt x="2278" y="5620"/>
                </a:moveTo>
                <a:cubicBezTo>
                  <a:pt x="2278" y="5790"/>
                  <a:pt x="2417" y="5927"/>
                  <a:pt x="2589" y="5927"/>
                </a:cubicBezTo>
                <a:lnTo>
                  <a:pt x="5696" y="5927"/>
                </a:lnTo>
                <a:cubicBezTo>
                  <a:pt x="5867" y="5927"/>
                  <a:pt x="6006" y="5790"/>
                  <a:pt x="6006" y="5620"/>
                </a:cubicBezTo>
                <a:cubicBezTo>
                  <a:pt x="6006" y="5451"/>
                  <a:pt x="5867" y="5314"/>
                  <a:pt x="5696" y="5314"/>
                </a:cubicBezTo>
                <a:lnTo>
                  <a:pt x="2589" y="5314"/>
                </a:lnTo>
                <a:cubicBezTo>
                  <a:pt x="2417" y="5314"/>
                  <a:pt x="2278" y="5451"/>
                  <a:pt x="2278" y="5620"/>
                </a:cubicBezTo>
                <a:lnTo>
                  <a:pt x="2278" y="5620"/>
                </a:lnTo>
                <a:close/>
                <a:moveTo>
                  <a:pt x="2278" y="4394"/>
                </a:moveTo>
                <a:cubicBezTo>
                  <a:pt x="2278" y="4563"/>
                  <a:pt x="2417" y="4701"/>
                  <a:pt x="2589" y="4701"/>
                </a:cubicBezTo>
                <a:lnTo>
                  <a:pt x="5696" y="4701"/>
                </a:lnTo>
                <a:cubicBezTo>
                  <a:pt x="5867" y="4701"/>
                  <a:pt x="6006" y="4563"/>
                  <a:pt x="6006" y="4394"/>
                </a:cubicBezTo>
                <a:cubicBezTo>
                  <a:pt x="6006" y="4225"/>
                  <a:pt x="5867" y="4088"/>
                  <a:pt x="5696" y="4088"/>
                </a:cubicBezTo>
                <a:lnTo>
                  <a:pt x="2589" y="4088"/>
                </a:lnTo>
                <a:cubicBezTo>
                  <a:pt x="2417" y="4088"/>
                  <a:pt x="2278" y="4225"/>
                  <a:pt x="2278" y="4394"/>
                </a:cubicBezTo>
                <a:lnTo>
                  <a:pt x="2278" y="4394"/>
                </a:lnTo>
                <a:close/>
                <a:moveTo>
                  <a:pt x="3728" y="1207"/>
                </a:moveTo>
                <a:cubicBezTo>
                  <a:pt x="3728" y="992"/>
                  <a:pt x="3913" y="817"/>
                  <a:pt x="4142" y="817"/>
                </a:cubicBezTo>
                <a:cubicBezTo>
                  <a:pt x="4371" y="817"/>
                  <a:pt x="4556" y="992"/>
                  <a:pt x="4556" y="1207"/>
                </a:cubicBezTo>
                <a:lnTo>
                  <a:pt x="4556" y="2267"/>
                </a:lnTo>
                <a:cubicBezTo>
                  <a:pt x="4556" y="2482"/>
                  <a:pt x="4371" y="2657"/>
                  <a:pt x="4142" y="2657"/>
                </a:cubicBezTo>
                <a:cubicBezTo>
                  <a:pt x="3913" y="2657"/>
                  <a:pt x="3728" y="2482"/>
                  <a:pt x="3728" y="2267"/>
                </a:cubicBezTo>
                <a:lnTo>
                  <a:pt x="3728" y="1207"/>
                </a:lnTo>
                <a:close/>
                <a:moveTo>
                  <a:pt x="3106" y="1040"/>
                </a:moveTo>
                <a:lnTo>
                  <a:pt x="3106" y="2248"/>
                </a:lnTo>
                <a:cubicBezTo>
                  <a:pt x="3116" y="2814"/>
                  <a:pt x="3576" y="3270"/>
                  <a:pt x="4142" y="3270"/>
                </a:cubicBezTo>
                <a:cubicBezTo>
                  <a:pt x="4708" y="3270"/>
                  <a:pt x="5168" y="2814"/>
                  <a:pt x="5178" y="2248"/>
                </a:cubicBezTo>
                <a:lnTo>
                  <a:pt x="5178" y="1040"/>
                </a:lnTo>
                <a:cubicBezTo>
                  <a:pt x="5178" y="465"/>
                  <a:pt x="4714" y="0"/>
                  <a:pt x="4142" y="0"/>
                </a:cubicBezTo>
                <a:cubicBezTo>
                  <a:pt x="3570" y="0"/>
                  <a:pt x="3106" y="465"/>
                  <a:pt x="3106" y="1040"/>
                </a:cubicBezTo>
                <a:close/>
                <a:moveTo>
                  <a:pt x="1325" y="2248"/>
                </a:moveTo>
                <a:lnTo>
                  <a:pt x="3106" y="2248"/>
                </a:lnTo>
                <a:lnTo>
                  <a:pt x="3106" y="1635"/>
                </a:lnTo>
                <a:lnTo>
                  <a:pt x="828" y="1635"/>
                </a:lnTo>
                <a:cubicBezTo>
                  <a:pt x="371" y="1635"/>
                  <a:pt x="0" y="2001"/>
                  <a:pt x="0" y="2452"/>
                </a:cubicBezTo>
                <a:lnTo>
                  <a:pt x="0" y="6949"/>
                </a:lnTo>
                <a:cubicBezTo>
                  <a:pt x="0" y="7401"/>
                  <a:pt x="371" y="7767"/>
                  <a:pt x="828" y="7767"/>
                </a:cubicBezTo>
                <a:lnTo>
                  <a:pt x="7456" y="7767"/>
                </a:lnTo>
                <a:cubicBezTo>
                  <a:pt x="7913" y="7767"/>
                  <a:pt x="8285" y="7401"/>
                  <a:pt x="8285" y="6949"/>
                </a:cubicBezTo>
                <a:lnTo>
                  <a:pt x="8285" y="2452"/>
                </a:lnTo>
                <a:cubicBezTo>
                  <a:pt x="8285" y="2001"/>
                  <a:pt x="7913" y="1635"/>
                  <a:pt x="7456" y="1635"/>
                </a:cubicBezTo>
                <a:lnTo>
                  <a:pt x="5178" y="1635"/>
                </a:lnTo>
                <a:lnTo>
                  <a:pt x="5178" y="2248"/>
                </a:lnTo>
                <a:lnTo>
                  <a:pt x="6959" y="2248"/>
                </a:lnTo>
                <a:cubicBezTo>
                  <a:pt x="7348" y="2248"/>
                  <a:pt x="7663" y="2559"/>
                  <a:pt x="7663" y="2943"/>
                </a:cubicBezTo>
                <a:lnTo>
                  <a:pt x="7663" y="6458"/>
                </a:lnTo>
                <a:cubicBezTo>
                  <a:pt x="7663" y="6842"/>
                  <a:pt x="7348" y="7153"/>
                  <a:pt x="6959" y="7153"/>
                </a:cubicBezTo>
                <a:lnTo>
                  <a:pt x="1325" y="7153"/>
                </a:lnTo>
                <a:cubicBezTo>
                  <a:pt x="936" y="7153"/>
                  <a:pt x="621" y="6842"/>
                  <a:pt x="621" y="6458"/>
                </a:cubicBezTo>
                <a:lnTo>
                  <a:pt x="621" y="2943"/>
                </a:lnTo>
                <a:cubicBezTo>
                  <a:pt x="621" y="2559"/>
                  <a:pt x="936" y="2248"/>
                  <a:pt x="1325" y="2248"/>
                </a:cubicBezTo>
                <a:close/>
                <a:moveTo>
                  <a:pt x="1325" y="2248"/>
                </a:moveTo>
                <a:close/>
              </a:path>
            </a:pathLst>
          </a:custGeom>
          <a:gradFill>
            <a:gsLst>
              <a:gs pos="0">
                <a:srgbClr val="2399F9"/>
              </a:gs>
              <a:gs pos="81000">
                <a:srgbClr val="2222ED">
                  <a:alpha val="85000"/>
                </a:srgbClr>
              </a:gs>
            </a:gsLst>
            <a:lin ang="27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BF921DA-4517-4A71-8849-AFA9FF4007E4}"/>
              </a:ext>
            </a:extLst>
          </p:cNvPr>
          <p:cNvSpPr/>
          <p:nvPr/>
        </p:nvSpPr>
        <p:spPr>
          <a:xfrm>
            <a:off x="8910716" y="3391561"/>
            <a:ext cx="62467" cy="578070"/>
          </a:xfrm>
          <a:prstGeom prst="rect">
            <a:avLst/>
          </a:prstGeom>
          <a:solidFill>
            <a:srgbClr val="2328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4E8E1A4C-6219-41D2-A12A-1A20A4E0A04C}"/>
              </a:ext>
            </a:extLst>
          </p:cNvPr>
          <p:cNvSpPr txBox="1"/>
          <p:nvPr/>
        </p:nvSpPr>
        <p:spPr>
          <a:xfrm flipH="1">
            <a:off x="1649670" y="3471786"/>
            <a:ext cx="1457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rgbClr val="061326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</a:defRPr>
            </a:lvl1pPr>
          </a:lstStyle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SSM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整合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5341E295-A93A-4979-817C-2DDAECA8962A}"/>
              </a:ext>
            </a:extLst>
          </p:cNvPr>
          <p:cNvCxnSpPr/>
          <p:nvPr/>
        </p:nvCxnSpPr>
        <p:spPr>
          <a:xfrm flipH="1">
            <a:off x="3181057" y="3092954"/>
            <a:ext cx="0" cy="1175285"/>
          </a:xfrm>
          <a:prstGeom prst="line">
            <a:avLst/>
          </a:prstGeom>
          <a:ln>
            <a:solidFill>
              <a:srgbClr val="F5F5F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文本框 71">
            <a:extLst>
              <a:ext uri="{FF2B5EF4-FFF2-40B4-BE49-F238E27FC236}">
                <a16:creationId xmlns:a16="http://schemas.microsoft.com/office/drawing/2014/main" id="{05ADAACB-62F7-497E-9031-9BA7016168EB}"/>
              </a:ext>
            </a:extLst>
          </p:cNvPr>
          <p:cNvSpPr txBox="1"/>
          <p:nvPr/>
        </p:nvSpPr>
        <p:spPr>
          <a:xfrm flipH="1">
            <a:off x="195579" y="4845735"/>
            <a:ext cx="30795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err="1"/>
              <a:t>Mybatis</a:t>
            </a:r>
            <a:r>
              <a:rPr lang="en-US" altLang="zh-CN" sz="2400" b="1" dirty="0"/>
              <a:t> Generator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ABF921DA-4517-4A71-8849-AFA9FF4007E4}"/>
              </a:ext>
            </a:extLst>
          </p:cNvPr>
          <p:cNvSpPr/>
          <p:nvPr/>
        </p:nvSpPr>
        <p:spPr>
          <a:xfrm flipH="1">
            <a:off x="3218817" y="4767495"/>
            <a:ext cx="62467" cy="578070"/>
          </a:xfrm>
          <a:prstGeom prst="rect">
            <a:avLst/>
          </a:prstGeom>
          <a:solidFill>
            <a:srgbClr val="2328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ABF921DA-4517-4A71-8849-AFA9FF4007E4}"/>
              </a:ext>
            </a:extLst>
          </p:cNvPr>
          <p:cNvSpPr/>
          <p:nvPr/>
        </p:nvSpPr>
        <p:spPr>
          <a:xfrm flipH="1">
            <a:off x="3218817" y="3391561"/>
            <a:ext cx="62467" cy="578070"/>
          </a:xfrm>
          <a:prstGeom prst="rect">
            <a:avLst/>
          </a:prstGeom>
          <a:solidFill>
            <a:srgbClr val="2328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61326"/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920070" y="5505140"/>
            <a:ext cx="351861" cy="354640"/>
            <a:chOff x="5910987" y="5051464"/>
            <a:chExt cx="370031" cy="370031"/>
          </a:xfrm>
        </p:grpSpPr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31F2F229-C057-4C8A-824B-E54F6A02F4B1}"/>
                </a:ext>
              </a:extLst>
            </p:cNvPr>
            <p:cNvSpPr/>
            <p:nvPr/>
          </p:nvSpPr>
          <p:spPr>
            <a:xfrm>
              <a:off x="5910987" y="5051464"/>
              <a:ext cx="370031" cy="370031"/>
            </a:xfrm>
            <a:prstGeom prst="ellipse">
              <a:avLst/>
            </a:prstGeom>
            <a:gradFill flip="none" rotWithShape="1">
              <a:gsLst>
                <a:gs pos="0">
                  <a:srgbClr val="0F13B9"/>
                </a:gs>
                <a:gs pos="40768">
                  <a:srgbClr val="232EEE"/>
                </a:gs>
                <a:gs pos="98000">
                  <a:srgbClr val="2328EE"/>
                </a:gs>
              </a:gsLst>
              <a:lin ang="135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>
              <a:extrusionClr>
                <a:srgbClr val="F6F6F6"/>
              </a:extrusionClr>
              <a:contourClr>
                <a:srgbClr val="2328EE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2" name="等腰三角形 81">
              <a:extLst>
                <a:ext uri="{FF2B5EF4-FFF2-40B4-BE49-F238E27FC236}">
                  <a16:creationId xmlns:a16="http://schemas.microsoft.com/office/drawing/2014/main" id="{FB845051-5204-4EB5-BA80-391EB124707B}"/>
                </a:ext>
              </a:extLst>
            </p:cNvPr>
            <p:cNvSpPr>
              <a:spLocks noChangeAspect="1"/>
            </p:cNvSpPr>
            <p:nvPr/>
          </p:nvSpPr>
          <p:spPr>
            <a:xfrm flipV="1">
              <a:off x="5986079" y="5156957"/>
              <a:ext cx="219843" cy="18952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3558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片 93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60F713-2E1C-47C5-8624-E3471FF7B27E}"/>
              </a:ext>
            </a:extLst>
          </p:cNvPr>
          <p:cNvGrpSpPr/>
          <p:nvPr/>
        </p:nvGrpSpPr>
        <p:grpSpPr>
          <a:xfrm>
            <a:off x="5613516" y="42406"/>
            <a:ext cx="964969" cy="1581888"/>
            <a:chOff x="5613516" y="42406"/>
            <a:chExt cx="964969" cy="158188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5F43C129-4B97-46EA-8FC1-230B8CC724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1C50C04-AFDF-4CBC-981B-9F218BD1EF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1B5072E-FA7E-47D4-9061-92233C3F3C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F4E9C0B-A339-4245-9E4F-28F2AB2B4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6C39AE-AE77-4E9E-8258-B41EA8F6EE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A9A4A2C-014D-4B69-B968-827228D20B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8381505-BB7F-4991-8C19-CC0A745A4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6323CF3-8DD7-4E81-9CD8-293685DEDF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94201EF9-0401-4D51-80B2-B16D937004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821E36C-0E91-492B-8E74-7FAB25A44D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2C7B828-A160-401B-B1D0-F734272495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81D4C82-0428-4495-BE76-B949479A75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9800EA59-EFA8-4DDB-8DD3-EF6AE0646A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E1C1FBC6-4FE3-461B-95A3-4311F1D3D5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1FC4F1F3-E689-405E-80AF-E2243803AA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CAFA56D2-CFA7-432B-8625-9F67932C40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E183D62-C684-475B-A5A2-C45FDEC4E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945F4FBE-1A48-455B-9D1F-AC52C6BA1A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4420B04-4310-4579-9F85-80819642A5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FE57BD2-7648-4BA0-98B4-822EB5923E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26196D6-4019-4848-93D7-0DF9D4FEE2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3BDDD110-4D8F-4F96-B914-A59F466B41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6028543-C7FF-48EF-95A1-8B8A171D62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C8B7D305-8579-40E6-BB4A-F335C61D98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9F72186-76AA-43E0-8D96-AD3502CC21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ADADCBAB-66D8-47C0-8429-BF00310C66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CB9D391-6C89-42D5-9B6C-DC730B740E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23B5124-46B4-498F-9B58-3834538A9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CF1C6EDD-E9E9-49E5-96CE-878737636F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CD2BF3B-1A70-4BC4-9DDC-9B30228EED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5AA29F81-E86D-4D48-863B-105F6735F3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7980B5FE-1293-4B0C-B0AF-E7AF80704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E858AE0-FF3C-45B4-855C-9EF8D4441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4B31E160-0642-4C6D-97BC-B6E305DDC6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A9128B95-68AC-4523-906D-CC8FF9429E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03ACAAE9-9E56-4AF2-B6DE-80DA5E63C4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E24AAA3-A776-49BE-9F16-FC7A6B7275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1FD39A73-DDD8-4F7F-AC1E-61B1369ED5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0A5FB18E-484C-48AF-80B4-BA46C5CC38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0612E48-4C8D-4401-8943-680BA972B8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6C94E629-5819-4910-8E9C-6C391123F6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56721C0-4CC7-4019-9874-22418233B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5FF4EE8-6F33-4C74-BA37-23B9E3ACBA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607CCCD6-1C3F-4CE3-8F2F-EA86D0DB85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E8CF74C-FE45-4D35-A3B1-32FAAA7950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678E685-742D-4865-B8A9-DB37A383E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93C92487-935A-4C24-968C-487B49C0CD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3DACC260-7B42-4EE6-80D1-4A3490AE78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1B6BD75-6547-410B-8B7D-E6A512DBAF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52667C4D-E517-420D-91F0-91BD8E70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67749DF1-9AEA-4550-BE54-4D91D662C7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1BCA710-3B9A-4805-8124-B1298498C5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94321EC-1F2D-4429-802F-9F6C9D3220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3C54640E-207E-4B40-980A-38DDBBAF09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FA046BA5-0D91-4CDB-AA19-9FFD5498C5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E2DBC29-EF3C-4CFC-B795-8E05188CE8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B89DC025-C0FC-471D-B473-A08721587A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E447B262-4907-44A4-8D2B-FFBD558C11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0F56EED6-90BE-463D-A4C6-1CDFAF87EC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CC6695FC-DD1B-4CE1-940E-F026110BA1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D674EFE2-77A1-4D62-88B7-B926267F92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6E562ED7-5A64-4003-962D-6AB8712315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F06E3E54-AAB0-42D2-AEF9-24FBC0E7BB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FBB18910-5674-4766-9AF0-F2A6730FE2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CE96704-A16D-4815-AE37-7A0A19630C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C3AE94D-2A49-47AA-89FC-1518E524A6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CA10F643-5E74-4861-9B9C-D85CF60016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AFA4629C-9B99-4C17-8FBA-0F90672387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D8CA2C15-9470-4AE4-9F12-EC9118F29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CC7D861F-0FEC-4E71-B470-C1C768DAE7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AB809BB-4D30-4BBA-9692-1B3E7EB7C0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5A59976-D3C4-4901-9C42-699A276720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E1330E4-5230-499E-A4CF-1D5EE4A331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87CE10D4-89E3-4B3F-B794-C80C57E7A0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CF3E4DE-8E5F-47B7-AA3C-59C1BB1E9E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1DBD324B-71A9-4288-9E14-7943022D42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FF94CF38-C4C1-4777-B16C-86F0FDFC70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2" name="椭圆 81">
            <a:extLst>
              <a:ext uri="{FF2B5EF4-FFF2-40B4-BE49-F238E27FC236}">
                <a16:creationId xmlns:a16="http://schemas.microsoft.com/office/drawing/2014/main" id="{BF07B8AE-3716-427A-842A-F5874CD1DC34}"/>
              </a:ext>
            </a:extLst>
          </p:cNvPr>
          <p:cNvSpPr/>
          <p:nvPr/>
        </p:nvSpPr>
        <p:spPr>
          <a:xfrm>
            <a:off x="5600360" y="1280089"/>
            <a:ext cx="991280" cy="991280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63C70E66-F9D4-40E6-ACEB-F159ABB1FABB}"/>
              </a:ext>
            </a:extLst>
          </p:cNvPr>
          <p:cNvSpPr txBox="1"/>
          <p:nvPr/>
        </p:nvSpPr>
        <p:spPr>
          <a:xfrm>
            <a:off x="4569126" y="2934244"/>
            <a:ext cx="305374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hangingPunct="0"/>
            <a:r>
              <a:rPr lang="zh-CN" altLang="en-US" sz="3600" b="1" spc="100" dirty="0">
                <a:solidFill>
                  <a:srgbClr val="F6F6F6"/>
                </a:solidFill>
                <a:cs typeface="+mn-ea"/>
                <a:sym typeface="+mn-lt"/>
                <a:hlinkClick r:id="rId5" action="ppaction://hlinkfile"/>
              </a:rPr>
              <a:t>项目文档</a:t>
            </a:r>
            <a:endParaRPr lang="zh-CN" altLang="en-US" sz="3600" b="1" spc="100" dirty="0">
              <a:solidFill>
                <a:srgbClr val="F6F6F6"/>
              </a:solidFill>
              <a:cs typeface="+mn-ea"/>
              <a:sym typeface="+mn-lt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F1667F3C-D33C-4A99-9F29-E9C1B1B25EC0}"/>
              </a:ext>
            </a:extLst>
          </p:cNvPr>
          <p:cNvSpPr txBox="1"/>
          <p:nvPr/>
        </p:nvSpPr>
        <p:spPr>
          <a:xfrm>
            <a:off x="2035298" y="4078550"/>
            <a:ext cx="8121400" cy="19864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hangingPunct="0">
              <a:lnSpc>
                <a:spcPct val="130000"/>
              </a:lnSpc>
            </a:pPr>
            <a:endParaRPr lang="en-US" altLang="zh-CN" sz="1100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5" name="椭圆 84">
            <a:hlinkClick r:id="rId6" action="ppaction://hlinkfile"/>
            <a:extLst>
              <a:ext uri="{FF2B5EF4-FFF2-40B4-BE49-F238E27FC236}">
                <a16:creationId xmlns:a16="http://schemas.microsoft.com/office/drawing/2014/main" id="{31F2F229-C057-4C8A-824B-E54F6A02F4B1}"/>
              </a:ext>
            </a:extLst>
          </p:cNvPr>
          <p:cNvSpPr/>
          <p:nvPr/>
        </p:nvSpPr>
        <p:spPr>
          <a:xfrm>
            <a:off x="5882026" y="5022503"/>
            <a:ext cx="427948" cy="427948"/>
          </a:xfrm>
          <a:prstGeom prst="ellipse">
            <a:avLst/>
          </a:prstGeom>
          <a:gradFill flip="none" rotWithShape="1">
            <a:gsLst>
              <a:gs pos="0">
                <a:srgbClr val="0F13B9"/>
              </a:gs>
              <a:gs pos="40768">
                <a:srgbClr val="232EEE"/>
              </a:gs>
              <a:gs pos="98000">
                <a:srgbClr val="2328EE"/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extrusionClr>
              <a:srgbClr val="F6F6F6"/>
            </a:extrusionClr>
            <a:contourClr>
              <a:srgbClr val="2328EE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6" name="等腰三角形 85">
            <a:extLst>
              <a:ext uri="{FF2B5EF4-FFF2-40B4-BE49-F238E27FC236}">
                <a16:creationId xmlns:a16="http://schemas.microsoft.com/office/drawing/2014/main" id="{FB845051-5204-4EB5-BA80-391EB124707B}"/>
              </a:ext>
            </a:extLst>
          </p:cNvPr>
          <p:cNvSpPr>
            <a:spLocks noChangeAspect="1"/>
          </p:cNvSpPr>
          <p:nvPr/>
        </p:nvSpPr>
        <p:spPr>
          <a:xfrm flipV="1">
            <a:off x="6006000" y="5174131"/>
            <a:ext cx="180000" cy="1551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3E2D6316-38A4-4B0D-99E7-C4442AC018DC}"/>
              </a:ext>
            </a:extLst>
          </p:cNvPr>
          <p:cNvSpPr/>
          <p:nvPr/>
        </p:nvSpPr>
        <p:spPr>
          <a:xfrm>
            <a:off x="-415290" y="-260119"/>
            <a:ext cx="1541721" cy="1541721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9" name="任意多边形: 形状 40">
            <a:extLst>
              <a:ext uri="{FF2B5EF4-FFF2-40B4-BE49-F238E27FC236}">
                <a16:creationId xmlns:a16="http://schemas.microsoft.com/office/drawing/2014/main" id="{0F082051-FAB4-4981-8B96-B9909FA22E8B}"/>
              </a:ext>
            </a:extLst>
          </p:cNvPr>
          <p:cNvSpPr/>
          <p:nvPr/>
        </p:nvSpPr>
        <p:spPr>
          <a:xfrm rot="1561206">
            <a:off x="10948764" y="-634626"/>
            <a:ext cx="1007933" cy="2596775"/>
          </a:xfrm>
          <a:custGeom>
            <a:avLst/>
            <a:gdLst>
              <a:gd name="connsiteX0" fmla="*/ 0 w 1956759"/>
              <a:gd name="connsiteY0" fmla="*/ 0 h 6084610"/>
              <a:gd name="connsiteX1" fmla="*/ 1956759 w 1956759"/>
              <a:gd name="connsiteY1" fmla="*/ 0 h 6084610"/>
              <a:gd name="connsiteX2" fmla="*/ 1956759 w 1956759"/>
              <a:gd name="connsiteY2" fmla="*/ 6084610 h 6084610"/>
              <a:gd name="connsiteX3" fmla="*/ 0 w 1956759"/>
              <a:gd name="connsiteY3" fmla="*/ 5156947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16688 w 1981805"/>
              <a:gd name="connsiteY2" fmla="*/ 2847334 h 6084610"/>
              <a:gd name="connsiteX3" fmla="*/ 1981805 w 1981805"/>
              <a:gd name="connsiteY3" fmla="*/ 6084610 h 6084610"/>
              <a:gd name="connsiteX4" fmla="*/ 25046 w 1981805"/>
              <a:gd name="connsiteY4" fmla="*/ 5156947 h 6084610"/>
              <a:gd name="connsiteX5" fmla="*/ 0 w 1981805"/>
              <a:gd name="connsiteY5" fmla="*/ 3680460 h 6084610"/>
              <a:gd name="connsiteX6" fmla="*/ 25046 w 1981805"/>
              <a:gd name="connsiteY6" fmla="*/ 0 h 6084610"/>
              <a:gd name="connsiteX0" fmla="*/ 25046 w 1981805"/>
              <a:gd name="connsiteY0" fmla="*/ 0 h 6084610"/>
              <a:gd name="connsiteX1" fmla="*/ 1916688 w 1981805"/>
              <a:gd name="connsiteY1" fmla="*/ 2847334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0 w 1981805"/>
              <a:gd name="connsiteY0" fmla="*/ 833126 h 3237276"/>
              <a:gd name="connsiteX1" fmla="*/ 1916688 w 1981805"/>
              <a:gd name="connsiteY1" fmla="*/ 0 h 3237276"/>
              <a:gd name="connsiteX2" fmla="*/ 1981805 w 1981805"/>
              <a:gd name="connsiteY2" fmla="*/ 3237276 h 3237276"/>
              <a:gd name="connsiteX3" fmla="*/ 25046 w 1981805"/>
              <a:gd name="connsiteY3" fmla="*/ 2309613 h 3237276"/>
              <a:gd name="connsiteX4" fmla="*/ 0 w 1981805"/>
              <a:gd name="connsiteY4" fmla="*/ 833126 h 323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805" h="3237276">
                <a:moveTo>
                  <a:pt x="0" y="833126"/>
                </a:moveTo>
                <a:lnTo>
                  <a:pt x="1916688" y="0"/>
                </a:lnTo>
                <a:lnTo>
                  <a:pt x="1981805" y="3237276"/>
                </a:lnTo>
                <a:lnTo>
                  <a:pt x="25046" y="2309613"/>
                </a:lnTo>
                <a:lnTo>
                  <a:pt x="0" y="833126"/>
                </a:lnTo>
                <a:close/>
              </a:path>
            </a:pathLst>
          </a:cu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任意多边形 305">
            <a:extLst>
              <a:ext uri="{FF2B5EF4-FFF2-40B4-BE49-F238E27FC236}">
                <a16:creationId xmlns:a16="http://schemas.microsoft.com/office/drawing/2014/main" id="{6CD6EA21-170A-4ECA-9EDD-6005B239D32F}"/>
              </a:ext>
            </a:extLst>
          </p:cNvPr>
          <p:cNvSpPr/>
          <p:nvPr/>
        </p:nvSpPr>
        <p:spPr>
          <a:xfrm>
            <a:off x="1" y="6381750"/>
            <a:ext cx="12191998" cy="476250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20000"/>
                </a:srgbClr>
              </a:gs>
              <a:gs pos="85000">
                <a:srgbClr val="2695EB">
                  <a:alpha val="2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1" name="任意多边形 306">
            <a:extLst>
              <a:ext uri="{FF2B5EF4-FFF2-40B4-BE49-F238E27FC236}">
                <a16:creationId xmlns:a16="http://schemas.microsoft.com/office/drawing/2014/main" id="{41F4C01B-323B-4937-B925-E7713CE9DFDF}"/>
              </a:ext>
            </a:extLst>
          </p:cNvPr>
          <p:cNvSpPr/>
          <p:nvPr/>
        </p:nvSpPr>
        <p:spPr>
          <a:xfrm>
            <a:off x="-1" y="6462346"/>
            <a:ext cx="12191998" cy="395654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80000"/>
                </a:srgbClr>
              </a:gs>
              <a:gs pos="85000">
                <a:srgbClr val="2695EB">
                  <a:alpha val="8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E492D54A-83F7-4179-B228-A08A4BCC08CA}"/>
              </a:ext>
            </a:extLst>
          </p:cNvPr>
          <p:cNvSpPr/>
          <p:nvPr/>
        </p:nvSpPr>
        <p:spPr>
          <a:xfrm>
            <a:off x="5824920" y="1505727"/>
            <a:ext cx="232505" cy="2325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F20CD3D5-246D-4013-A224-A6FED513E3D9}"/>
              </a:ext>
            </a:extLst>
          </p:cNvPr>
          <p:cNvSpPr/>
          <p:nvPr/>
        </p:nvSpPr>
        <p:spPr>
          <a:xfrm>
            <a:off x="6132596" y="1505729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4E7D1CD-0505-4791-800F-78D6F633E523}"/>
              </a:ext>
            </a:extLst>
          </p:cNvPr>
          <p:cNvSpPr/>
          <p:nvPr/>
        </p:nvSpPr>
        <p:spPr>
          <a:xfrm>
            <a:off x="5825999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260CDC36-DF93-4B6C-928B-47F1BA792A65}"/>
              </a:ext>
            </a:extLst>
          </p:cNvPr>
          <p:cNvSpPr/>
          <p:nvPr/>
        </p:nvSpPr>
        <p:spPr>
          <a:xfrm>
            <a:off x="6132596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136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片 93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60F713-2E1C-47C5-8624-E3471FF7B27E}"/>
              </a:ext>
            </a:extLst>
          </p:cNvPr>
          <p:cNvGrpSpPr/>
          <p:nvPr/>
        </p:nvGrpSpPr>
        <p:grpSpPr>
          <a:xfrm>
            <a:off x="5613516" y="42406"/>
            <a:ext cx="964969" cy="1581888"/>
            <a:chOff x="5613516" y="42406"/>
            <a:chExt cx="964969" cy="158188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5F43C129-4B97-46EA-8FC1-230B8CC724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1C50C04-AFDF-4CBC-981B-9F218BD1EF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1B5072E-FA7E-47D4-9061-92233C3F3C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F4E9C0B-A339-4245-9E4F-28F2AB2B4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6C39AE-AE77-4E9E-8258-B41EA8F6EE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A9A4A2C-014D-4B69-B968-827228D20B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8381505-BB7F-4991-8C19-CC0A745A4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6323CF3-8DD7-4E81-9CD8-293685DEDF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94201EF9-0401-4D51-80B2-B16D937004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821E36C-0E91-492B-8E74-7FAB25A44D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2C7B828-A160-401B-B1D0-F734272495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81D4C82-0428-4495-BE76-B949479A75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9800EA59-EFA8-4DDB-8DD3-EF6AE0646A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E1C1FBC6-4FE3-461B-95A3-4311F1D3D5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1FC4F1F3-E689-405E-80AF-E2243803AA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CAFA56D2-CFA7-432B-8625-9F67932C40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E183D62-C684-475B-A5A2-C45FDEC4E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945F4FBE-1A48-455B-9D1F-AC52C6BA1A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4420B04-4310-4579-9F85-80819642A5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FE57BD2-7648-4BA0-98B4-822EB5923E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26196D6-4019-4848-93D7-0DF9D4FEE2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3BDDD110-4D8F-4F96-B914-A59F466B41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6028543-C7FF-48EF-95A1-8B8A171D62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C8B7D305-8579-40E6-BB4A-F335C61D98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9F72186-76AA-43E0-8D96-AD3502CC21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ADADCBAB-66D8-47C0-8429-BF00310C66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CB9D391-6C89-42D5-9B6C-DC730B740E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23B5124-46B4-498F-9B58-3834538A9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CF1C6EDD-E9E9-49E5-96CE-878737636F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CD2BF3B-1A70-4BC4-9DDC-9B30228EED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5AA29F81-E86D-4D48-863B-105F6735F3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7980B5FE-1293-4B0C-B0AF-E7AF80704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E858AE0-FF3C-45B4-855C-9EF8D4441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4B31E160-0642-4C6D-97BC-B6E305DDC6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A9128B95-68AC-4523-906D-CC8FF9429E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03ACAAE9-9E56-4AF2-B6DE-80DA5E63C4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E24AAA3-A776-49BE-9F16-FC7A6B7275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1FD39A73-DDD8-4F7F-AC1E-61B1369ED5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0A5FB18E-484C-48AF-80B4-BA46C5CC38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0612E48-4C8D-4401-8943-680BA972B8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6C94E629-5819-4910-8E9C-6C391123F6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56721C0-4CC7-4019-9874-22418233B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5FF4EE8-6F33-4C74-BA37-23B9E3ACBA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607CCCD6-1C3F-4CE3-8F2F-EA86D0DB85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E8CF74C-FE45-4D35-A3B1-32FAAA7950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678E685-742D-4865-B8A9-DB37A383E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93C92487-935A-4C24-968C-487B49C0CD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3DACC260-7B42-4EE6-80D1-4A3490AE78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1B6BD75-6547-410B-8B7D-E6A512DBAF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52667C4D-E517-420D-91F0-91BD8E70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67749DF1-9AEA-4550-BE54-4D91D662C7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1BCA710-3B9A-4805-8124-B1298498C5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94321EC-1F2D-4429-802F-9F6C9D3220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3C54640E-207E-4B40-980A-38DDBBAF09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FA046BA5-0D91-4CDB-AA19-9FFD5498C5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E2DBC29-EF3C-4CFC-B795-8E05188CE8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B89DC025-C0FC-471D-B473-A08721587A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E447B262-4907-44A4-8D2B-FFBD558C11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0F56EED6-90BE-463D-A4C6-1CDFAF87EC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CC6695FC-DD1B-4CE1-940E-F026110BA1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D674EFE2-77A1-4D62-88B7-B926267F92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6E562ED7-5A64-4003-962D-6AB8712315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F06E3E54-AAB0-42D2-AEF9-24FBC0E7BB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FBB18910-5674-4766-9AF0-F2A6730FE2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CE96704-A16D-4815-AE37-7A0A19630C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C3AE94D-2A49-47AA-89FC-1518E524A6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CA10F643-5E74-4861-9B9C-D85CF60016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AFA4629C-9B99-4C17-8FBA-0F90672387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D8CA2C15-9470-4AE4-9F12-EC9118F29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CC7D861F-0FEC-4E71-B470-C1C768DAE7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AB809BB-4D30-4BBA-9692-1B3E7EB7C0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5A59976-D3C4-4901-9C42-699A276720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E1330E4-5230-499E-A4CF-1D5EE4A331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87CE10D4-89E3-4B3F-B794-C80C57E7A0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CF3E4DE-8E5F-47B7-AA3C-59C1BB1E9E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1DBD324B-71A9-4288-9E14-7943022D42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FF94CF38-C4C1-4777-B16C-86F0FDFC70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2" name="椭圆 81">
            <a:extLst>
              <a:ext uri="{FF2B5EF4-FFF2-40B4-BE49-F238E27FC236}">
                <a16:creationId xmlns:a16="http://schemas.microsoft.com/office/drawing/2014/main" id="{BF07B8AE-3716-427A-842A-F5874CD1DC34}"/>
              </a:ext>
            </a:extLst>
          </p:cNvPr>
          <p:cNvSpPr/>
          <p:nvPr/>
        </p:nvSpPr>
        <p:spPr>
          <a:xfrm>
            <a:off x="5600360" y="1280089"/>
            <a:ext cx="991280" cy="991280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63C70E66-F9D4-40E6-ACEB-F159ABB1FABB}"/>
              </a:ext>
            </a:extLst>
          </p:cNvPr>
          <p:cNvSpPr txBox="1"/>
          <p:nvPr/>
        </p:nvSpPr>
        <p:spPr>
          <a:xfrm>
            <a:off x="4569126" y="2934244"/>
            <a:ext cx="305374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hangingPunct="0"/>
            <a:r>
              <a:rPr lang="zh-CN" altLang="en-US" sz="3600" b="1" spc="100" dirty="0">
                <a:solidFill>
                  <a:srgbClr val="F6F6F6"/>
                </a:solidFill>
                <a:cs typeface="+mn-ea"/>
                <a:sym typeface="+mn-lt"/>
                <a:hlinkClick r:id="rId5" action="ppaction://hlinkfile"/>
              </a:rPr>
              <a:t>业务文档</a:t>
            </a:r>
            <a:endParaRPr lang="zh-CN" altLang="en-US" sz="3600" b="1" spc="100" dirty="0">
              <a:solidFill>
                <a:srgbClr val="F6F6F6"/>
              </a:solidFill>
              <a:cs typeface="+mn-ea"/>
              <a:sym typeface="+mn-lt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F1667F3C-D33C-4A99-9F29-E9C1B1B25EC0}"/>
              </a:ext>
            </a:extLst>
          </p:cNvPr>
          <p:cNvSpPr txBox="1"/>
          <p:nvPr/>
        </p:nvSpPr>
        <p:spPr>
          <a:xfrm>
            <a:off x="2035298" y="4078550"/>
            <a:ext cx="8121400" cy="19864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hangingPunct="0">
              <a:lnSpc>
                <a:spcPct val="130000"/>
              </a:lnSpc>
            </a:pPr>
            <a:endParaRPr lang="en-US" altLang="zh-CN" sz="1100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5" name="椭圆 84">
            <a:hlinkClick r:id="rId5" action="ppaction://hlinkfile"/>
            <a:extLst>
              <a:ext uri="{FF2B5EF4-FFF2-40B4-BE49-F238E27FC236}">
                <a16:creationId xmlns:a16="http://schemas.microsoft.com/office/drawing/2014/main" id="{31F2F229-C057-4C8A-824B-E54F6A02F4B1}"/>
              </a:ext>
            </a:extLst>
          </p:cNvPr>
          <p:cNvSpPr/>
          <p:nvPr/>
        </p:nvSpPr>
        <p:spPr>
          <a:xfrm>
            <a:off x="5882026" y="5022503"/>
            <a:ext cx="427948" cy="427948"/>
          </a:xfrm>
          <a:prstGeom prst="ellipse">
            <a:avLst/>
          </a:prstGeom>
          <a:gradFill flip="none" rotWithShape="1">
            <a:gsLst>
              <a:gs pos="0">
                <a:srgbClr val="0F13B9"/>
              </a:gs>
              <a:gs pos="40768">
                <a:srgbClr val="232EEE"/>
              </a:gs>
              <a:gs pos="98000">
                <a:srgbClr val="2328EE"/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extrusionClr>
              <a:srgbClr val="F6F6F6"/>
            </a:extrusionClr>
            <a:contourClr>
              <a:srgbClr val="2328EE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6" name="等腰三角形 85">
            <a:extLst>
              <a:ext uri="{FF2B5EF4-FFF2-40B4-BE49-F238E27FC236}">
                <a16:creationId xmlns:a16="http://schemas.microsoft.com/office/drawing/2014/main" id="{FB845051-5204-4EB5-BA80-391EB124707B}"/>
              </a:ext>
            </a:extLst>
          </p:cNvPr>
          <p:cNvSpPr>
            <a:spLocks noChangeAspect="1"/>
          </p:cNvSpPr>
          <p:nvPr/>
        </p:nvSpPr>
        <p:spPr>
          <a:xfrm flipV="1">
            <a:off x="6006000" y="5174131"/>
            <a:ext cx="180000" cy="1551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3E2D6316-38A4-4B0D-99E7-C4442AC018DC}"/>
              </a:ext>
            </a:extLst>
          </p:cNvPr>
          <p:cNvSpPr/>
          <p:nvPr/>
        </p:nvSpPr>
        <p:spPr>
          <a:xfrm>
            <a:off x="-415290" y="-260119"/>
            <a:ext cx="1541721" cy="1541721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9" name="任意多边形: 形状 40">
            <a:extLst>
              <a:ext uri="{FF2B5EF4-FFF2-40B4-BE49-F238E27FC236}">
                <a16:creationId xmlns:a16="http://schemas.microsoft.com/office/drawing/2014/main" id="{0F082051-FAB4-4981-8B96-B9909FA22E8B}"/>
              </a:ext>
            </a:extLst>
          </p:cNvPr>
          <p:cNvSpPr/>
          <p:nvPr/>
        </p:nvSpPr>
        <p:spPr>
          <a:xfrm rot="1561206">
            <a:off x="10948764" y="-634626"/>
            <a:ext cx="1007933" cy="2596775"/>
          </a:xfrm>
          <a:custGeom>
            <a:avLst/>
            <a:gdLst>
              <a:gd name="connsiteX0" fmla="*/ 0 w 1956759"/>
              <a:gd name="connsiteY0" fmla="*/ 0 h 6084610"/>
              <a:gd name="connsiteX1" fmla="*/ 1956759 w 1956759"/>
              <a:gd name="connsiteY1" fmla="*/ 0 h 6084610"/>
              <a:gd name="connsiteX2" fmla="*/ 1956759 w 1956759"/>
              <a:gd name="connsiteY2" fmla="*/ 6084610 h 6084610"/>
              <a:gd name="connsiteX3" fmla="*/ 0 w 1956759"/>
              <a:gd name="connsiteY3" fmla="*/ 5156947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16688 w 1981805"/>
              <a:gd name="connsiteY2" fmla="*/ 2847334 h 6084610"/>
              <a:gd name="connsiteX3" fmla="*/ 1981805 w 1981805"/>
              <a:gd name="connsiteY3" fmla="*/ 6084610 h 6084610"/>
              <a:gd name="connsiteX4" fmla="*/ 25046 w 1981805"/>
              <a:gd name="connsiteY4" fmla="*/ 5156947 h 6084610"/>
              <a:gd name="connsiteX5" fmla="*/ 0 w 1981805"/>
              <a:gd name="connsiteY5" fmla="*/ 3680460 h 6084610"/>
              <a:gd name="connsiteX6" fmla="*/ 25046 w 1981805"/>
              <a:gd name="connsiteY6" fmla="*/ 0 h 6084610"/>
              <a:gd name="connsiteX0" fmla="*/ 25046 w 1981805"/>
              <a:gd name="connsiteY0" fmla="*/ 0 h 6084610"/>
              <a:gd name="connsiteX1" fmla="*/ 1916688 w 1981805"/>
              <a:gd name="connsiteY1" fmla="*/ 2847334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0 w 1981805"/>
              <a:gd name="connsiteY0" fmla="*/ 833126 h 3237276"/>
              <a:gd name="connsiteX1" fmla="*/ 1916688 w 1981805"/>
              <a:gd name="connsiteY1" fmla="*/ 0 h 3237276"/>
              <a:gd name="connsiteX2" fmla="*/ 1981805 w 1981805"/>
              <a:gd name="connsiteY2" fmla="*/ 3237276 h 3237276"/>
              <a:gd name="connsiteX3" fmla="*/ 25046 w 1981805"/>
              <a:gd name="connsiteY3" fmla="*/ 2309613 h 3237276"/>
              <a:gd name="connsiteX4" fmla="*/ 0 w 1981805"/>
              <a:gd name="connsiteY4" fmla="*/ 833126 h 323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805" h="3237276">
                <a:moveTo>
                  <a:pt x="0" y="833126"/>
                </a:moveTo>
                <a:lnTo>
                  <a:pt x="1916688" y="0"/>
                </a:lnTo>
                <a:lnTo>
                  <a:pt x="1981805" y="3237276"/>
                </a:lnTo>
                <a:lnTo>
                  <a:pt x="25046" y="2309613"/>
                </a:lnTo>
                <a:lnTo>
                  <a:pt x="0" y="833126"/>
                </a:lnTo>
                <a:close/>
              </a:path>
            </a:pathLst>
          </a:cu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任意多边形 305">
            <a:extLst>
              <a:ext uri="{FF2B5EF4-FFF2-40B4-BE49-F238E27FC236}">
                <a16:creationId xmlns:a16="http://schemas.microsoft.com/office/drawing/2014/main" id="{6CD6EA21-170A-4ECA-9EDD-6005B239D32F}"/>
              </a:ext>
            </a:extLst>
          </p:cNvPr>
          <p:cNvSpPr/>
          <p:nvPr/>
        </p:nvSpPr>
        <p:spPr>
          <a:xfrm>
            <a:off x="1" y="6381750"/>
            <a:ext cx="12191998" cy="476250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20000"/>
                </a:srgbClr>
              </a:gs>
              <a:gs pos="85000">
                <a:srgbClr val="2695EB">
                  <a:alpha val="2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1" name="任意多边形 306">
            <a:extLst>
              <a:ext uri="{FF2B5EF4-FFF2-40B4-BE49-F238E27FC236}">
                <a16:creationId xmlns:a16="http://schemas.microsoft.com/office/drawing/2014/main" id="{41F4C01B-323B-4937-B925-E7713CE9DFDF}"/>
              </a:ext>
            </a:extLst>
          </p:cNvPr>
          <p:cNvSpPr/>
          <p:nvPr/>
        </p:nvSpPr>
        <p:spPr>
          <a:xfrm>
            <a:off x="-1" y="6462346"/>
            <a:ext cx="12191998" cy="395654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80000"/>
                </a:srgbClr>
              </a:gs>
              <a:gs pos="85000">
                <a:srgbClr val="2695EB">
                  <a:alpha val="8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E492D54A-83F7-4179-B228-A08A4BCC08CA}"/>
              </a:ext>
            </a:extLst>
          </p:cNvPr>
          <p:cNvSpPr/>
          <p:nvPr/>
        </p:nvSpPr>
        <p:spPr>
          <a:xfrm>
            <a:off x="5824920" y="1505727"/>
            <a:ext cx="232505" cy="2325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F20CD3D5-246D-4013-A224-A6FED513E3D9}"/>
              </a:ext>
            </a:extLst>
          </p:cNvPr>
          <p:cNvSpPr/>
          <p:nvPr/>
        </p:nvSpPr>
        <p:spPr>
          <a:xfrm>
            <a:off x="6132596" y="1505729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4E7D1CD-0505-4791-800F-78D6F633E523}"/>
              </a:ext>
            </a:extLst>
          </p:cNvPr>
          <p:cNvSpPr/>
          <p:nvPr/>
        </p:nvSpPr>
        <p:spPr>
          <a:xfrm>
            <a:off x="5825999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260CDC36-DF93-4B6C-928B-47F1BA792A65}"/>
              </a:ext>
            </a:extLst>
          </p:cNvPr>
          <p:cNvSpPr/>
          <p:nvPr/>
        </p:nvSpPr>
        <p:spPr>
          <a:xfrm>
            <a:off x="6132596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6984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图片 93">
            <a:extLst>
              <a:ext uri="{FF2B5EF4-FFF2-40B4-BE49-F238E27FC236}">
                <a16:creationId xmlns:a16="http://schemas.microsoft.com/office/drawing/2014/main" id="{8A8184DF-CF3C-4418-8F7C-A43F4BECBE0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Diffused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60F713-2E1C-47C5-8624-E3471FF7B27E}"/>
              </a:ext>
            </a:extLst>
          </p:cNvPr>
          <p:cNvGrpSpPr/>
          <p:nvPr/>
        </p:nvGrpSpPr>
        <p:grpSpPr>
          <a:xfrm>
            <a:off x="5613516" y="42406"/>
            <a:ext cx="964969" cy="1581888"/>
            <a:chOff x="5613516" y="42406"/>
            <a:chExt cx="964969" cy="158188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5F43C129-4B97-46EA-8FC1-230B8CC724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71C50C04-AFDF-4CBC-981B-9F218BD1EF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11B5072E-FA7E-47D4-9061-92233C3F3C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9F4E9C0B-A339-4245-9E4F-28F2AB2B41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46C39AE-AE77-4E9E-8258-B41EA8F6EE0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A9A4A2C-014D-4B69-B968-827228D20BB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8381505-BB7F-4991-8C19-CC0A745A4A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42406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76323CF3-8DD7-4E81-9CD8-293685DEDF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94201EF9-0401-4D51-80B2-B16D937004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821E36C-0E91-492B-8E74-7FAB25A44D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2C7B828-A160-401B-B1D0-F734272495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D81D4C82-0428-4495-BE76-B949479A75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9800EA59-EFA8-4DDB-8DD3-EF6AE0646A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E1C1FBC6-4FE3-461B-95A3-4311F1D3D5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95121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1FC4F1F3-E689-405E-80AF-E2243803AA1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CAFA56D2-CFA7-432B-8625-9F67932C40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EE183D62-C684-475B-A5A2-C45FDEC4E0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945F4FBE-1A48-455B-9D1F-AC52C6BA1A5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4420B04-4310-4579-9F85-80819642A5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FE57BD2-7648-4BA0-98B4-822EB5923E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A26196D6-4019-4848-93D7-0DF9D4FEE29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347835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3BDDD110-4D8F-4F96-B914-A59F466B41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6028543-C7FF-48EF-95A1-8B8A171D62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C8B7D305-8579-40E6-BB4A-F335C61D98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A9F72186-76AA-43E0-8D96-AD3502CC21F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ADADCBAB-66D8-47C0-8429-BF00310C66E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FCB9D391-6C89-42D5-9B6C-DC730B740E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323B5124-46B4-498F-9B58-3834538A9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500550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CF1C6EDD-E9E9-49E5-96CE-878737636F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CD2BF3B-1A70-4BC4-9DDC-9B30228EED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5AA29F81-E86D-4D48-863B-105F6735F3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7980B5FE-1293-4B0C-B0AF-E7AF807045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DE858AE0-FF3C-45B4-855C-9EF8D44414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4B31E160-0642-4C6D-97BC-B6E305DDC6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A9128B95-68AC-4523-906D-CC8FF9429E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653264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03ACAAE9-9E56-4AF2-B6DE-80DA5E63C4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0E24AAA3-A776-49BE-9F16-FC7A6B7275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1FD39A73-DDD8-4F7F-AC1E-61B1369ED57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0A5FB18E-484C-48AF-80B4-BA46C5CC387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70612E48-4C8D-4401-8943-680BA972B89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6C94E629-5819-4910-8E9C-6C391123F6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656721C0-4CC7-4019-9874-22418233BF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805979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5FF4EE8-6F33-4C74-BA37-23B9E3ACBA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607CCCD6-1C3F-4CE3-8F2F-EA86D0DB85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BE8CF74C-FE45-4D35-A3B1-32FAAA7950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0678E685-742D-4865-B8A9-DB37A383E6F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93C92487-935A-4C24-968C-487B49C0CDE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3DACC260-7B42-4EE6-80D1-4A3490AE78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D1B6BD75-6547-410B-8B7D-E6A512DBAF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95869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52667C4D-E517-420D-91F0-91BD8E708FC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67749DF1-9AEA-4550-BE54-4D91D662C7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41BCA710-3B9A-4805-8124-B1298498C5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494321EC-1F2D-4429-802F-9F6C9D3220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3C54640E-207E-4B40-980A-38DDBBAF09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FA046BA5-0D91-4CDB-AA19-9FFD5498C5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E2DBC29-EF3C-4CFC-B795-8E05188CE8F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111408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B89DC025-C0FC-471D-B473-A08721587A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2" name="椭圆 61">
              <a:extLst>
                <a:ext uri="{FF2B5EF4-FFF2-40B4-BE49-F238E27FC236}">
                  <a16:creationId xmlns:a16="http://schemas.microsoft.com/office/drawing/2014/main" id="{E447B262-4907-44A4-8D2B-FFBD558C11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0F56EED6-90BE-463D-A4C6-1CDFAF87EC3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CC6695FC-DD1B-4CE1-940E-F026110BA1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D674EFE2-77A1-4D62-88B7-B926267F92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6" name="椭圆 65">
              <a:extLst>
                <a:ext uri="{FF2B5EF4-FFF2-40B4-BE49-F238E27FC236}">
                  <a16:creationId xmlns:a16="http://schemas.microsoft.com/office/drawing/2014/main" id="{6E562ED7-5A64-4003-962D-6AB8712315C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F06E3E54-AAB0-42D2-AEF9-24FBC0E7BB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264123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FBB18910-5674-4766-9AF0-F2A6730FE2F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69" name="椭圆 68">
              <a:extLst>
                <a:ext uri="{FF2B5EF4-FFF2-40B4-BE49-F238E27FC236}">
                  <a16:creationId xmlns:a16="http://schemas.microsoft.com/office/drawing/2014/main" id="{2CE96704-A16D-4815-AE37-7A0A19630C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0" name="椭圆 69">
              <a:extLst>
                <a:ext uri="{FF2B5EF4-FFF2-40B4-BE49-F238E27FC236}">
                  <a16:creationId xmlns:a16="http://schemas.microsoft.com/office/drawing/2014/main" id="{8C3AE94D-2A49-47AA-89FC-1518E524A6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1" name="椭圆 70">
              <a:extLst>
                <a:ext uri="{FF2B5EF4-FFF2-40B4-BE49-F238E27FC236}">
                  <a16:creationId xmlns:a16="http://schemas.microsoft.com/office/drawing/2014/main" id="{CA10F643-5E74-4861-9B9C-D85CF60016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2" name="椭圆 71">
              <a:extLst>
                <a:ext uri="{FF2B5EF4-FFF2-40B4-BE49-F238E27FC236}">
                  <a16:creationId xmlns:a16="http://schemas.microsoft.com/office/drawing/2014/main" id="{AFA4629C-9B99-4C17-8FBA-0F90672387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D8CA2C15-9470-4AE4-9F12-EC9118F29D3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4" name="椭圆 73">
              <a:extLst>
                <a:ext uri="{FF2B5EF4-FFF2-40B4-BE49-F238E27FC236}">
                  <a16:creationId xmlns:a16="http://schemas.microsoft.com/office/drawing/2014/main" id="{CC7D861F-0FEC-4E71-B470-C1C768DAE7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416837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5" name="椭圆 74">
              <a:extLst>
                <a:ext uri="{FF2B5EF4-FFF2-40B4-BE49-F238E27FC236}">
                  <a16:creationId xmlns:a16="http://schemas.microsoft.com/office/drawing/2014/main" id="{FAB809BB-4D30-4BBA-9692-1B3E7EB7C0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13516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6" name="椭圆 75">
              <a:extLst>
                <a:ext uri="{FF2B5EF4-FFF2-40B4-BE49-F238E27FC236}">
                  <a16:creationId xmlns:a16="http://schemas.microsoft.com/office/drawing/2014/main" id="{55A59976-D3C4-4901-9C42-699A276720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66231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2E1330E4-5230-499E-A4CF-1D5EE4A331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18945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87CE10D4-89E3-4B3F-B794-C80C57E7A0B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165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9" name="椭圆 78">
              <a:extLst>
                <a:ext uri="{FF2B5EF4-FFF2-40B4-BE49-F238E27FC236}">
                  <a16:creationId xmlns:a16="http://schemas.microsoft.com/office/drawing/2014/main" id="{0CF3E4DE-8E5F-47B7-AA3C-59C1BB1E9E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24374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1DBD324B-71A9-4288-9E14-7943022D42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7089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FF94CF38-C4C1-4777-B16C-86F0FDFC70C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29803" y="1575612"/>
              <a:ext cx="48682" cy="486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82" name="椭圆 81">
            <a:extLst>
              <a:ext uri="{FF2B5EF4-FFF2-40B4-BE49-F238E27FC236}">
                <a16:creationId xmlns:a16="http://schemas.microsoft.com/office/drawing/2014/main" id="{BF07B8AE-3716-427A-842A-F5874CD1DC34}"/>
              </a:ext>
            </a:extLst>
          </p:cNvPr>
          <p:cNvSpPr/>
          <p:nvPr/>
        </p:nvSpPr>
        <p:spPr>
          <a:xfrm>
            <a:off x="5600360" y="1280089"/>
            <a:ext cx="991280" cy="991280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63C70E66-F9D4-40E6-ACEB-F159ABB1FABB}"/>
              </a:ext>
            </a:extLst>
          </p:cNvPr>
          <p:cNvSpPr txBox="1"/>
          <p:nvPr/>
        </p:nvSpPr>
        <p:spPr>
          <a:xfrm>
            <a:off x="4569126" y="2934244"/>
            <a:ext cx="305374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hangingPunct="0"/>
            <a:r>
              <a:rPr lang="zh-CN" altLang="en-US" sz="3600" b="1" spc="100" dirty="0">
                <a:solidFill>
                  <a:srgbClr val="F6F6F6"/>
                </a:solidFill>
                <a:cs typeface="+mn-ea"/>
                <a:sym typeface="+mn-lt"/>
              </a:rPr>
              <a:t>项目展示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F1667F3C-D33C-4A99-9F29-E9C1B1B25EC0}"/>
              </a:ext>
            </a:extLst>
          </p:cNvPr>
          <p:cNvSpPr txBox="1"/>
          <p:nvPr/>
        </p:nvSpPr>
        <p:spPr>
          <a:xfrm>
            <a:off x="2035298" y="4078550"/>
            <a:ext cx="8121400" cy="19864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hangingPunct="0">
              <a:lnSpc>
                <a:spcPct val="130000"/>
              </a:lnSpc>
            </a:pPr>
            <a:endParaRPr lang="en-US" altLang="zh-CN" sz="1100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5" name="椭圆 84">
            <a:extLst>
              <a:ext uri="{FF2B5EF4-FFF2-40B4-BE49-F238E27FC236}">
                <a16:creationId xmlns:a16="http://schemas.microsoft.com/office/drawing/2014/main" id="{31F2F229-C057-4C8A-824B-E54F6A02F4B1}"/>
              </a:ext>
            </a:extLst>
          </p:cNvPr>
          <p:cNvSpPr/>
          <p:nvPr/>
        </p:nvSpPr>
        <p:spPr>
          <a:xfrm>
            <a:off x="5882026" y="5022503"/>
            <a:ext cx="427948" cy="427948"/>
          </a:xfrm>
          <a:prstGeom prst="ellipse">
            <a:avLst/>
          </a:prstGeom>
          <a:gradFill flip="none" rotWithShape="1">
            <a:gsLst>
              <a:gs pos="0">
                <a:srgbClr val="0F13B9"/>
              </a:gs>
              <a:gs pos="40768">
                <a:srgbClr val="232EEE"/>
              </a:gs>
              <a:gs pos="98000">
                <a:srgbClr val="2328EE"/>
              </a:gs>
            </a:gsLst>
            <a:lin ang="135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extrusionClr>
              <a:srgbClr val="F6F6F6"/>
            </a:extrusionClr>
            <a:contourClr>
              <a:srgbClr val="2328EE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6" name="等腰三角形 85">
            <a:extLst>
              <a:ext uri="{FF2B5EF4-FFF2-40B4-BE49-F238E27FC236}">
                <a16:creationId xmlns:a16="http://schemas.microsoft.com/office/drawing/2014/main" id="{FB845051-5204-4EB5-BA80-391EB124707B}"/>
              </a:ext>
            </a:extLst>
          </p:cNvPr>
          <p:cNvSpPr>
            <a:spLocks noChangeAspect="1"/>
          </p:cNvSpPr>
          <p:nvPr/>
        </p:nvSpPr>
        <p:spPr>
          <a:xfrm flipV="1">
            <a:off x="6006000" y="5174131"/>
            <a:ext cx="180000" cy="15517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3E2D6316-38A4-4B0D-99E7-C4442AC018DC}"/>
              </a:ext>
            </a:extLst>
          </p:cNvPr>
          <p:cNvSpPr/>
          <p:nvPr/>
        </p:nvSpPr>
        <p:spPr>
          <a:xfrm>
            <a:off x="-415290" y="-260119"/>
            <a:ext cx="1541721" cy="1541721"/>
          </a:xfrm>
          <a:prstGeom prst="ellipse">
            <a:avLst/>
          </a:pr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89" name="任意多边形: 形状 40">
            <a:extLst>
              <a:ext uri="{FF2B5EF4-FFF2-40B4-BE49-F238E27FC236}">
                <a16:creationId xmlns:a16="http://schemas.microsoft.com/office/drawing/2014/main" id="{0F082051-FAB4-4981-8B96-B9909FA22E8B}"/>
              </a:ext>
            </a:extLst>
          </p:cNvPr>
          <p:cNvSpPr/>
          <p:nvPr/>
        </p:nvSpPr>
        <p:spPr>
          <a:xfrm rot="1561206">
            <a:off x="10948764" y="-634626"/>
            <a:ext cx="1007933" cy="2596775"/>
          </a:xfrm>
          <a:custGeom>
            <a:avLst/>
            <a:gdLst>
              <a:gd name="connsiteX0" fmla="*/ 0 w 1956759"/>
              <a:gd name="connsiteY0" fmla="*/ 0 h 6084610"/>
              <a:gd name="connsiteX1" fmla="*/ 1956759 w 1956759"/>
              <a:gd name="connsiteY1" fmla="*/ 0 h 6084610"/>
              <a:gd name="connsiteX2" fmla="*/ 1956759 w 1956759"/>
              <a:gd name="connsiteY2" fmla="*/ 6084610 h 6084610"/>
              <a:gd name="connsiteX3" fmla="*/ 0 w 1956759"/>
              <a:gd name="connsiteY3" fmla="*/ 5156947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25046 w 1981805"/>
              <a:gd name="connsiteY0" fmla="*/ 0 h 6084610"/>
              <a:gd name="connsiteX1" fmla="*/ 1981805 w 1981805"/>
              <a:gd name="connsiteY1" fmla="*/ 0 h 6084610"/>
              <a:gd name="connsiteX2" fmla="*/ 1916688 w 1981805"/>
              <a:gd name="connsiteY2" fmla="*/ 2847334 h 6084610"/>
              <a:gd name="connsiteX3" fmla="*/ 1981805 w 1981805"/>
              <a:gd name="connsiteY3" fmla="*/ 6084610 h 6084610"/>
              <a:gd name="connsiteX4" fmla="*/ 25046 w 1981805"/>
              <a:gd name="connsiteY4" fmla="*/ 5156947 h 6084610"/>
              <a:gd name="connsiteX5" fmla="*/ 0 w 1981805"/>
              <a:gd name="connsiteY5" fmla="*/ 3680460 h 6084610"/>
              <a:gd name="connsiteX6" fmla="*/ 25046 w 1981805"/>
              <a:gd name="connsiteY6" fmla="*/ 0 h 6084610"/>
              <a:gd name="connsiteX0" fmla="*/ 25046 w 1981805"/>
              <a:gd name="connsiteY0" fmla="*/ 0 h 6084610"/>
              <a:gd name="connsiteX1" fmla="*/ 1916688 w 1981805"/>
              <a:gd name="connsiteY1" fmla="*/ 2847334 h 6084610"/>
              <a:gd name="connsiteX2" fmla="*/ 1981805 w 1981805"/>
              <a:gd name="connsiteY2" fmla="*/ 6084610 h 6084610"/>
              <a:gd name="connsiteX3" fmla="*/ 25046 w 1981805"/>
              <a:gd name="connsiteY3" fmla="*/ 5156947 h 6084610"/>
              <a:gd name="connsiteX4" fmla="*/ 0 w 1981805"/>
              <a:gd name="connsiteY4" fmla="*/ 3680460 h 6084610"/>
              <a:gd name="connsiteX5" fmla="*/ 25046 w 1981805"/>
              <a:gd name="connsiteY5" fmla="*/ 0 h 6084610"/>
              <a:gd name="connsiteX0" fmla="*/ 0 w 1981805"/>
              <a:gd name="connsiteY0" fmla="*/ 833126 h 3237276"/>
              <a:gd name="connsiteX1" fmla="*/ 1916688 w 1981805"/>
              <a:gd name="connsiteY1" fmla="*/ 0 h 3237276"/>
              <a:gd name="connsiteX2" fmla="*/ 1981805 w 1981805"/>
              <a:gd name="connsiteY2" fmla="*/ 3237276 h 3237276"/>
              <a:gd name="connsiteX3" fmla="*/ 25046 w 1981805"/>
              <a:gd name="connsiteY3" fmla="*/ 2309613 h 3237276"/>
              <a:gd name="connsiteX4" fmla="*/ 0 w 1981805"/>
              <a:gd name="connsiteY4" fmla="*/ 833126 h 3237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1805" h="3237276">
                <a:moveTo>
                  <a:pt x="0" y="833126"/>
                </a:moveTo>
                <a:lnTo>
                  <a:pt x="1916688" y="0"/>
                </a:lnTo>
                <a:lnTo>
                  <a:pt x="1981805" y="3237276"/>
                </a:lnTo>
                <a:lnTo>
                  <a:pt x="25046" y="2309613"/>
                </a:lnTo>
                <a:lnTo>
                  <a:pt x="0" y="833126"/>
                </a:lnTo>
                <a:close/>
              </a:path>
            </a:pathLst>
          </a:custGeom>
          <a:gradFill>
            <a:gsLst>
              <a:gs pos="0">
                <a:srgbClr val="2328EE"/>
              </a:gs>
              <a:gs pos="85000">
                <a:srgbClr val="2695EB"/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0" name="任意多边形 305">
            <a:extLst>
              <a:ext uri="{FF2B5EF4-FFF2-40B4-BE49-F238E27FC236}">
                <a16:creationId xmlns:a16="http://schemas.microsoft.com/office/drawing/2014/main" id="{6CD6EA21-170A-4ECA-9EDD-6005B239D32F}"/>
              </a:ext>
            </a:extLst>
          </p:cNvPr>
          <p:cNvSpPr/>
          <p:nvPr/>
        </p:nvSpPr>
        <p:spPr>
          <a:xfrm>
            <a:off x="1" y="6381750"/>
            <a:ext cx="12191998" cy="476250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20000"/>
                </a:srgbClr>
              </a:gs>
              <a:gs pos="85000">
                <a:srgbClr val="2695EB">
                  <a:alpha val="2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1" name="任意多边形 306">
            <a:extLst>
              <a:ext uri="{FF2B5EF4-FFF2-40B4-BE49-F238E27FC236}">
                <a16:creationId xmlns:a16="http://schemas.microsoft.com/office/drawing/2014/main" id="{41F4C01B-323B-4937-B925-E7713CE9DFDF}"/>
              </a:ext>
            </a:extLst>
          </p:cNvPr>
          <p:cNvSpPr/>
          <p:nvPr/>
        </p:nvSpPr>
        <p:spPr>
          <a:xfrm>
            <a:off x="-1" y="6462346"/>
            <a:ext cx="12191998" cy="395654"/>
          </a:xfrm>
          <a:custGeom>
            <a:avLst/>
            <a:gdLst>
              <a:gd name="connsiteX0" fmla="*/ 0 w 12191998"/>
              <a:gd name="connsiteY0" fmla="*/ 0 h 822960"/>
              <a:gd name="connsiteX1" fmla="*/ 6004560 w 12191998"/>
              <a:gd name="connsiteY1" fmla="*/ 121920 h 822960"/>
              <a:gd name="connsiteX2" fmla="*/ 6095999 w 12191998"/>
              <a:gd name="connsiteY2" fmla="*/ 127281 h 822960"/>
              <a:gd name="connsiteX3" fmla="*/ 6187438 w 12191998"/>
              <a:gd name="connsiteY3" fmla="*/ 121920 h 822960"/>
              <a:gd name="connsiteX4" fmla="*/ 12191998 w 12191998"/>
              <a:gd name="connsiteY4" fmla="*/ 0 h 822960"/>
              <a:gd name="connsiteX5" fmla="*/ 12191998 w 12191998"/>
              <a:gd name="connsiteY5" fmla="*/ 822960 h 822960"/>
              <a:gd name="connsiteX6" fmla="*/ 8488681 w 12191998"/>
              <a:gd name="connsiteY6" fmla="*/ 822960 h 822960"/>
              <a:gd name="connsiteX7" fmla="*/ 7530380 w 12191998"/>
              <a:gd name="connsiteY7" fmla="*/ 822960 h 822960"/>
              <a:gd name="connsiteX8" fmla="*/ 7010400 w 12191998"/>
              <a:gd name="connsiteY8" fmla="*/ 822960 h 822960"/>
              <a:gd name="connsiteX9" fmla="*/ 5181598 w 12191998"/>
              <a:gd name="connsiteY9" fmla="*/ 822960 h 822960"/>
              <a:gd name="connsiteX10" fmla="*/ 4661619 w 12191998"/>
              <a:gd name="connsiteY10" fmla="*/ 822960 h 822960"/>
              <a:gd name="connsiteX11" fmla="*/ 2346961 w 12191998"/>
              <a:gd name="connsiteY11" fmla="*/ 822960 h 822960"/>
              <a:gd name="connsiteX12" fmla="*/ 0 w 12191998"/>
              <a:gd name="connsiteY12" fmla="*/ 822960 h 82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8" h="822960">
                <a:moveTo>
                  <a:pt x="0" y="0"/>
                </a:moveTo>
                <a:cubicBezTo>
                  <a:pt x="3478489" y="561586"/>
                  <a:pt x="4732923" y="117496"/>
                  <a:pt x="6004560" y="121920"/>
                </a:cubicBezTo>
                <a:lnTo>
                  <a:pt x="6095999" y="127281"/>
                </a:lnTo>
                <a:lnTo>
                  <a:pt x="6187438" y="121920"/>
                </a:lnTo>
                <a:cubicBezTo>
                  <a:pt x="7459077" y="117496"/>
                  <a:pt x="8713509" y="561586"/>
                  <a:pt x="12191998" y="0"/>
                </a:cubicBezTo>
                <a:lnTo>
                  <a:pt x="12191998" y="822960"/>
                </a:lnTo>
                <a:lnTo>
                  <a:pt x="8488681" y="822960"/>
                </a:lnTo>
                <a:lnTo>
                  <a:pt x="7530380" y="822960"/>
                </a:lnTo>
                <a:lnTo>
                  <a:pt x="7010400" y="822960"/>
                </a:lnTo>
                <a:lnTo>
                  <a:pt x="5181598" y="822960"/>
                </a:lnTo>
                <a:lnTo>
                  <a:pt x="4661619" y="822960"/>
                </a:lnTo>
                <a:lnTo>
                  <a:pt x="2346961" y="822960"/>
                </a:lnTo>
                <a:lnTo>
                  <a:pt x="0" y="822960"/>
                </a:lnTo>
                <a:close/>
              </a:path>
            </a:pathLst>
          </a:custGeom>
          <a:gradFill>
            <a:gsLst>
              <a:gs pos="0">
                <a:srgbClr val="2328EE">
                  <a:alpha val="80000"/>
                </a:srgbClr>
              </a:gs>
              <a:gs pos="85000">
                <a:srgbClr val="2695EB">
                  <a:alpha val="80000"/>
                </a:srgbClr>
              </a:gs>
            </a:gsLst>
            <a:lin ang="16800000" scaled="0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algn="ctr"/>
            <a:endParaRPr lang="zh-CN" altLang="en-US" kern="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E492D54A-83F7-4179-B228-A08A4BCC08CA}"/>
              </a:ext>
            </a:extLst>
          </p:cNvPr>
          <p:cNvSpPr/>
          <p:nvPr/>
        </p:nvSpPr>
        <p:spPr>
          <a:xfrm>
            <a:off x="5824920" y="1505727"/>
            <a:ext cx="232505" cy="2325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F20CD3D5-246D-4013-A224-A6FED513E3D9}"/>
              </a:ext>
            </a:extLst>
          </p:cNvPr>
          <p:cNvSpPr/>
          <p:nvPr/>
        </p:nvSpPr>
        <p:spPr>
          <a:xfrm>
            <a:off x="6132596" y="1505729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84E7D1CD-0505-4791-800F-78D6F633E523}"/>
              </a:ext>
            </a:extLst>
          </p:cNvPr>
          <p:cNvSpPr/>
          <p:nvPr/>
        </p:nvSpPr>
        <p:spPr>
          <a:xfrm>
            <a:off x="5825999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260CDC36-DF93-4B6C-928B-47F1BA792A65}"/>
              </a:ext>
            </a:extLst>
          </p:cNvPr>
          <p:cNvSpPr/>
          <p:nvPr/>
        </p:nvSpPr>
        <p:spPr>
          <a:xfrm>
            <a:off x="6132596" y="1814916"/>
            <a:ext cx="232505" cy="232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8925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7869951" y="-635979"/>
            <a:ext cx="3164673" cy="8185397"/>
            <a:chOff x="7994623" y="-724003"/>
            <a:chExt cx="3164673" cy="818539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0911E3C9-80DB-446D-9368-D83F00C387E1}"/>
                </a:ext>
              </a:extLst>
            </p:cNvPr>
            <p:cNvGrpSpPr/>
            <p:nvPr/>
          </p:nvGrpSpPr>
          <p:grpSpPr>
            <a:xfrm>
              <a:off x="7994623" y="-724003"/>
              <a:ext cx="3164673" cy="8185397"/>
              <a:chOff x="5291310" y="-588665"/>
              <a:chExt cx="2610983" cy="8185397"/>
            </a:xfrm>
          </p:grpSpPr>
          <p:sp>
            <p:nvSpPr>
              <p:cNvPr id="40" name="平行四边形 33">
                <a:extLst>
                  <a:ext uri="{FF2B5EF4-FFF2-40B4-BE49-F238E27FC236}">
                    <a16:creationId xmlns:a16="http://schemas.microsoft.com/office/drawing/2014/main" id="{20D15FBF-BCF2-4319-8EB7-D6FF35A47663}"/>
                  </a:ext>
                </a:extLst>
              </p:cNvPr>
              <p:cNvSpPr/>
              <p:nvPr/>
            </p:nvSpPr>
            <p:spPr>
              <a:xfrm rot="6988896">
                <a:off x="2772938" y="4546833"/>
                <a:ext cx="5568271" cy="531527"/>
              </a:xfrm>
              <a:custGeom>
                <a:avLst/>
                <a:gdLst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5638746 w 5638746"/>
                  <a:gd name="connsiteY2" fmla="*/ 0 h 595032"/>
                  <a:gd name="connsiteX3" fmla="*/ 4676317 w 5638746"/>
                  <a:gd name="connsiteY3" fmla="*/ 595032 h 595032"/>
                  <a:gd name="connsiteX4" fmla="*/ 0 w 5638746"/>
                  <a:gd name="connsiteY4" fmla="*/ 595032 h 595032"/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4318307 w 5638746"/>
                  <a:gd name="connsiteY2" fmla="*/ 4084 h 595032"/>
                  <a:gd name="connsiteX3" fmla="*/ 5638746 w 5638746"/>
                  <a:gd name="connsiteY3" fmla="*/ 0 h 595032"/>
                  <a:gd name="connsiteX4" fmla="*/ 4676317 w 5638746"/>
                  <a:gd name="connsiteY4" fmla="*/ 595032 h 595032"/>
                  <a:gd name="connsiteX5" fmla="*/ 0 w 5638746"/>
                  <a:gd name="connsiteY5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18307 w 4676317"/>
                  <a:gd name="connsiteY2" fmla="*/ 4084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  <a:gd name="connsiteX0" fmla="*/ 0 w 4676317"/>
                  <a:gd name="connsiteY0" fmla="*/ 595032 h 596984"/>
                  <a:gd name="connsiteX1" fmla="*/ 962429 w 4676317"/>
                  <a:gd name="connsiteY1" fmla="*/ 0 h 596984"/>
                  <a:gd name="connsiteX2" fmla="*/ 4318307 w 4676317"/>
                  <a:gd name="connsiteY2" fmla="*/ 4084 h 596984"/>
                  <a:gd name="connsiteX3" fmla="*/ 4676317 w 4676317"/>
                  <a:gd name="connsiteY3" fmla="*/ 595032 h 596984"/>
                  <a:gd name="connsiteX4" fmla="*/ 767939 w 4676317"/>
                  <a:gd name="connsiteY4" fmla="*/ 596984 h 596984"/>
                  <a:gd name="connsiteX5" fmla="*/ 0 w 4676317"/>
                  <a:gd name="connsiteY5" fmla="*/ 595032 h 596984"/>
                  <a:gd name="connsiteX0" fmla="*/ 0 w 3908378"/>
                  <a:gd name="connsiteY0" fmla="*/ 596984 h 596984"/>
                  <a:gd name="connsiteX1" fmla="*/ 194490 w 3908378"/>
                  <a:gd name="connsiteY1" fmla="*/ 0 h 596984"/>
                  <a:gd name="connsiteX2" fmla="*/ 3550368 w 3908378"/>
                  <a:gd name="connsiteY2" fmla="*/ 4084 h 596984"/>
                  <a:gd name="connsiteX3" fmla="*/ 3908378 w 3908378"/>
                  <a:gd name="connsiteY3" fmla="*/ 595032 h 596984"/>
                  <a:gd name="connsiteX4" fmla="*/ 0 w 3908378"/>
                  <a:gd name="connsiteY4" fmla="*/ 596984 h 596984"/>
                  <a:gd name="connsiteX0" fmla="*/ 0 w 3908378"/>
                  <a:gd name="connsiteY0" fmla="*/ 596984 h 614471"/>
                  <a:gd name="connsiteX1" fmla="*/ 194490 w 3908378"/>
                  <a:gd name="connsiteY1" fmla="*/ 0 h 614471"/>
                  <a:gd name="connsiteX2" fmla="*/ 3550368 w 3908378"/>
                  <a:gd name="connsiteY2" fmla="*/ 4084 h 614471"/>
                  <a:gd name="connsiteX3" fmla="*/ 3908378 w 3908378"/>
                  <a:gd name="connsiteY3" fmla="*/ 595032 h 614471"/>
                  <a:gd name="connsiteX4" fmla="*/ 3367502 w 3908378"/>
                  <a:gd name="connsiteY4" fmla="*/ 614471 h 614471"/>
                  <a:gd name="connsiteX5" fmla="*/ 0 w 3908378"/>
                  <a:gd name="connsiteY5" fmla="*/ 596984 h 614471"/>
                  <a:gd name="connsiteX0" fmla="*/ 0 w 3550368"/>
                  <a:gd name="connsiteY0" fmla="*/ 596984 h 614471"/>
                  <a:gd name="connsiteX1" fmla="*/ 194490 w 3550368"/>
                  <a:gd name="connsiteY1" fmla="*/ 0 h 614471"/>
                  <a:gd name="connsiteX2" fmla="*/ 3550368 w 3550368"/>
                  <a:gd name="connsiteY2" fmla="*/ 4084 h 614471"/>
                  <a:gd name="connsiteX3" fmla="*/ 3367502 w 3550368"/>
                  <a:gd name="connsiteY3" fmla="*/ 614471 h 614471"/>
                  <a:gd name="connsiteX4" fmla="*/ 0 w 3550368"/>
                  <a:gd name="connsiteY4" fmla="*/ 596984 h 614471"/>
                  <a:gd name="connsiteX0" fmla="*/ 0 w 3550368"/>
                  <a:gd name="connsiteY0" fmla="*/ 596984 h 614471"/>
                  <a:gd name="connsiteX1" fmla="*/ 194490 w 3550368"/>
                  <a:gd name="connsiteY1" fmla="*/ 0 h 614471"/>
                  <a:gd name="connsiteX2" fmla="*/ 3166092 w 3550368"/>
                  <a:gd name="connsiteY2" fmla="*/ 9455 h 614471"/>
                  <a:gd name="connsiteX3" fmla="*/ 3550368 w 3550368"/>
                  <a:gd name="connsiteY3" fmla="*/ 4084 h 614471"/>
                  <a:gd name="connsiteX4" fmla="*/ 3367502 w 3550368"/>
                  <a:gd name="connsiteY4" fmla="*/ 614471 h 614471"/>
                  <a:gd name="connsiteX5" fmla="*/ 0 w 3550368"/>
                  <a:gd name="connsiteY5" fmla="*/ 596984 h 614471"/>
                  <a:gd name="connsiteX0" fmla="*/ 0 w 3367502"/>
                  <a:gd name="connsiteY0" fmla="*/ 596984 h 614471"/>
                  <a:gd name="connsiteX1" fmla="*/ 194490 w 3367502"/>
                  <a:gd name="connsiteY1" fmla="*/ 0 h 614471"/>
                  <a:gd name="connsiteX2" fmla="*/ 3166092 w 3367502"/>
                  <a:gd name="connsiteY2" fmla="*/ 9455 h 614471"/>
                  <a:gd name="connsiteX3" fmla="*/ 3367502 w 3367502"/>
                  <a:gd name="connsiteY3" fmla="*/ 614471 h 614471"/>
                  <a:gd name="connsiteX4" fmla="*/ 0 w 3367502"/>
                  <a:gd name="connsiteY4" fmla="*/ 596984 h 61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67502" h="614471">
                    <a:moveTo>
                      <a:pt x="0" y="596984"/>
                    </a:moveTo>
                    <a:lnTo>
                      <a:pt x="194490" y="0"/>
                    </a:lnTo>
                    <a:lnTo>
                      <a:pt x="3166092" y="9455"/>
                    </a:lnTo>
                    <a:lnTo>
                      <a:pt x="3367502" y="614471"/>
                    </a:lnTo>
                    <a:lnTo>
                      <a:pt x="0" y="596984"/>
                    </a:lnTo>
                    <a:close/>
                  </a:path>
                </a:pathLst>
              </a:custGeom>
              <a:gradFill>
                <a:gsLst>
                  <a:gs pos="0">
                    <a:srgbClr val="2328EE"/>
                  </a:gs>
                  <a:gs pos="77000">
                    <a:srgbClr val="2695EB"/>
                  </a:gs>
                </a:gsLst>
                <a:lin ang="21594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3" name="任意多边形: 形状 40">
                <a:extLst>
                  <a:ext uri="{FF2B5EF4-FFF2-40B4-BE49-F238E27FC236}">
                    <a16:creationId xmlns:a16="http://schemas.microsoft.com/office/drawing/2014/main" id="{B771F778-7AF0-4FE2-8E3F-1C4372272355}"/>
                  </a:ext>
                </a:extLst>
              </p:cNvPr>
              <p:cNvSpPr/>
              <p:nvPr/>
            </p:nvSpPr>
            <p:spPr>
              <a:xfrm rot="1561206">
                <a:off x="6446403" y="-588665"/>
                <a:ext cx="1455890" cy="3237276"/>
              </a:xfrm>
              <a:custGeom>
                <a:avLst/>
                <a:gdLst>
                  <a:gd name="connsiteX0" fmla="*/ 0 w 1956759"/>
                  <a:gd name="connsiteY0" fmla="*/ 0 h 6084610"/>
                  <a:gd name="connsiteX1" fmla="*/ 1956759 w 1956759"/>
                  <a:gd name="connsiteY1" fmla="*/ 0 h 6084610"/>
                  <a:gd name="connsiteX2" fmla="*/ 1956759 w 1956759"/>
                  <a:gd name="connsiteY2" fmla="*/ 6084610 h 6084610"/>
                  <a:gd name="connsiteX3" fmla="*/ 0 w 1956759"/>
                  <a:gd name="connsiteY3" fmla="*/ 5156947 h 6084610"/>
                  <a:gd name="connsiteX0" fmla="*/ 25046 w 1981805"/>
                  <a:gd name="connsiteY0" fmla="*/ 0 h 6084610"/>
                  <a:gd name="connsiteX1" fmla="*/ 1981805 w 1981805"/>
                  <a:gd name="connsiteY1" fmla="*/ 0 h 6084610"/>
                  <a:gd name="connsiteX2" fmla="*/ 1981805 w 1981805"/>
                  <a:gd name="connsiteY2" fmla="*/ 6084610 h 6084610"/>
                  <a:gd name="connsiteX3" fmla="*/ 25046 w 1981805"/>
                  <a:gd name="connsiteY3" fmla="*/ 5156947 h 6084610"/>
                  <a:gd name="connsiteX4" fmla="*/ 0 w 1981805"/>
                  <a:gd name="connsiteY4" fmla="*/ 3680460 h 6084610"/>
                  <a:gd name="connsiteX5" fmla="*/ 25046 w 1981805"/>
                  <a:gd name="connsiteY5" fmla="*/ 0 h 6084610"/>
                  <a:gd name="connsiteX0" fmla="*/ 25046 w 1981805"/>
                  <a:gd name="connsiteY0" fmla="*/ 0 h 6084610"/>
                  <a:gd name="connsiteX1" fmla="*/ 1981805 w 1981805"/>
                  <a:gd name="connsiteY1" fmla="*/ 0 h 6084610"/>
                  <a:gd name="connsiteX2" fmla="*/ 1916688 w 1981805"/>
                  <a:gd name="connsiteY2" fmla="*/ 2847334 h 6084610"/>
                  <a:gd name="connsiteX3" fmla="*/ 1981805 w 1981805"/>
                  <a:gd name="connsiteY3" fmla="*/ 6084610 h 6084610"/>
                  <a:gd name="connsiteX4" fmla="*/ 25046 w 1981805"/>
                  <a:gd name="connsiteY4" fmla="*/ 5156947 h 6084610"/>
                  <a:gd name="connsiteX5" fmla="*/ 0 w 1981805"/>
                  <a:gd name="connsiteY5" fmla="*/ 3680460 h 6084610"/>
                  <a:gd name="connsiteX6" fmla="*/ 25046 w 1981805"/>
                  <a:gd name="connsiteY6" fmla="*/ 0 h 6084610"/>
                  <a:gd name="connsiteX0" fmla="*/ 25046 w 1981805"/>
                  <a:gd name="connsiteY0" fmla="*/ 0 h 6084610"/>
                  <a:gd name="connsiteX1" fmla="*/ 1916688 w 1981805"/>
                  <a:gd name="connsiteY1" fmla="*/ 2847334 h 6084610"/>
                  <a:gd name="connsiteX2" fmla="*/ 1981805 w 1981805"/>
                  <a:gd name="connsiteY2" fmla="*/ 6084610 h 6084610"/>
                  <a:gd name="connsiteX3" fmla="*/ 25046 w 1981805"/>
                  <a:gd name="connsiteY3" fmla="*/ 5156947 h 6084610"/>
                  <a:gd name="connsiteX4" fmla="*/ 0 w 1981805"/>
                  <a:gd name="connsiteY4" fmla="*/ 3680460 h 6084610"/>
                  <a:gd name="connsiteX5" fmla="*/ 25046 w 1981805"/>
                  <a:gd name="connsiteY5" fmla="*/ 0 h 6084610"/>
                  <a:gd name="connsiteX0" fmla="*/ 0 w 1981805"/>
                  <a:gd name="connsiteY0" fmla="*/ 833126 h 3237276"/>
                  <a:gd name="connsiteX1" fmla="*/ 1916688 w 1981805"/>
                  <a:gd name="connsiteY1" fmla="*/ 0 h 3237276"/>
                  <a:gd name="connsiteX2" fmla="*/ 1981805 w 1981805"/>
                  <a:gd name="connsiteY2" fmla="*/ 3237276 h 3237276"/>
                  <a:gd name="connsiteX3" fmla="*/ 25046 w 1981805"/>
                  <a:gd name="connsiteY3" fmla="*/ 2309613 h 3237276"/>
                  <a:gd name="connsiteX4" fmla="*/ 0 w 1981805"/>
                  <a:gd name="connsiteY4" fmla="*/ 833126 h 323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1805" h="3237276">
                    <a:moveTo>
                      <a:pt x="0" y="833126"/>
                    </a:moveTo>
                    <a:lnTo>
                      <a:pt x="1916688" y="0"/>
                    </a:lnTo>
                    <a:lnTo>
                      <a:pt x="1981805" y="3237276"/>
                    </a:lnTo>
                    <a:lnTo>
                      <a:pt x="25046" y="2309613"/>
                    </a:lnTo>
                    <a:lnTo>
                      <a:pt x="0" y="833126"/>
                    </a:lnTo>
                    <a:close/>
                  </a:path>
                </a:pathLst>
              </a:custGeom>
              <a:gradFill>
                <a:gsLst>
                  <a:gs pos="0">
                    <a:srgbClr val="2328EE"/>
                  </a:gs>
                  <a:gs pos="85000">
                    <a:srgbClr val="2695EB"/>
                  </a:gs>
                </a:gsLst>
                <a:lin ang="168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square" rtlCol="0" anchor="ctr"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20D15FBF-BCF2-4319-8EB7-D6FF35A47663}"/>
                  </a:ext>
                </a:extLst>
              </p:cNvPr>
              <p:cNvSpPr/>
              <p:nvPr/>
            </p:nvSpPr>
            <p:spPr>
              <a:xfrm rot="6988896">
                <a:off x="4591972" y="4897985"/>
                <a:ext cx="4676317" cy="490927"/>
              </a:xfrm>
              <a:custGeom>
                <a:avLst/>
                <a:gdLst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5638746 w 5638746"/>
                  <a:gd name="connsiteY2" fmla="*/ 0 h 595032"/>
                  <a:gd name="connsiteX3" fmla="*/ 4676317 w 5638746"/>
                  <a:gd name="connsiteY3" fmla="*/ 595032 h 595032"/>
                  <a:gd name="connsiteX4" fmla="*/ 0 w 5638746"/>
                  <a:gd name="connsiteY4" fmla="*/ 595032 h 595032"/>
                  <a:gd name="connsiteX0" fmla="*/ 0 w 5638746"/>
                  <a:gd name="connsiteY0" fmla="*/ 595032 h 595032"/>
                  <a:gd name="connsiteX1" fmla="*/ 962429 w 5638746"/>
                  <a:gd name="connsiteY1" fmla="*/ 0 h 595032"/>
                  <a:gd name="connsiteX2" fmla="*/ 4318307 w 5638746"/>
                  <a:gd name="connsiteY2" fmla="*/ 4084 h 595032"/>
                  <a:gd name="connsiteX3" fmla="*/ 5638746 w 5638746"/>
                  <a:gd name="connsiteY3" fmla="*/ 0 h 595032"/>
                  <a:gd name="connsiteX4" fmla="*/ 4676317 w 5638746"/>
                  <a:gd name="connsiteY4" fmla="*/ 595032 h 595032"/>
                  <a:gd name="connsiteX5" fmla="*/ 0 w 5638746"/>
                  <a:gd name="connsiteY5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18307 w 4676317"/>
                  <a:gd name="connsiteY2" fmla="*/ 4084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  <a:gd name="connsiteX0" fmla="*/ 0 w 4676317"/>
                  <a:gd name="connsiteY0" fmla="*/ 595032 h 595032"/>
                  <a:gd name="connsiteX1" fmla="*/ 962429 w 4676317"/>
                  <a:gd name="connsiteY1" fmla="*/ 0 h 595032"/>
                  <a:gd name="connsiteX2" fmla="*/ 4391918 w 4676317"/>
                  <a:gd name="connsiteY2" fmla="*/ 1465 h 595032"/>
                  <a:gd name="connsiteX3" fmla="*/ 4676317 w 4676317"/>
                  <a:gd name="connsiteY3" fmla="*/ 595032 h 595032"/>
                  <a:gd name="connsiteX4" fmla="*/ 0 w 4676317"/>
                  <a:gd name="connsiteY4" fmla="*/ 595032 h 595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76317" h="595032">
                    <a:moveTo>
                      <a:pt x="0" y="595032"/>
                    </a:moveTo>
                    <a:lnTo>
                      <a:pt x="962429" y="0"/>
                    </a:lnTo>
                    <a:lnTo>
                      <a:pt x="4391918" y="1465"/>
                    </a:lnTo>
                    <a:lnTo>
                      <a:pt x="4676317" y="595032"/>
                    </a:lnTo>
                    <a:lnTo>
                      <a:pt x="0" y="59503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2328EE"/>
                  </a:gs>
                  <a:gs pos="77000">
                    <a:srgbClr val="2695EB"/>
                  </a:gs>
                </a:gsLst>
                <a:lin ang="21594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6262A781-C39D-4D2F-91C1-2AFF33FA3869}"/>
                  </a:ext>
                </a:extLst>
              </p:cNvPr>
              <p:cNvSpPr/>
              <p:nvPr/>
            </p:nvSpPr>
            <p:spPr>
              <a:xfrm rot="13540517" flipH="1">
                <a:off x="5401215" y="2327635"/>
                <a:ext cx="3146221" cy="624273"/>
              </a:xfrm>
              <a:prstGeom prst="parallelogram">
                <a:avLst>
                  <a:gd name="adj" fmla="val 104164"/>
                </a:avLst>
              </a:prstGeom>
              <a:solidFill>
                <a:srgbClr val="387DFE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9" name="椭圆 38"/>
            <p:cNvSpPr/>
            <p:nvPr/>
          </p:nvSpPr>
          <p:spPr>
            <a:xfrm rot="120000" flipH="1" flipV="1">
              <a:off x="9439256" y="3326403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 rot="120000" flipH="1" flipV="1">
              <a:off x="9017306" y="4158709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 rot="120000" flipH="1" flipV="1">
              <a:off x="8594708" y="5009560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 rot="120000" flipH="1" flipV="1">
              <a:off x="8171618" y="5874479"/>
              <a:ext cx="648155" cy="648155"/>
            </a:xfrm>
            <a:prstGeom prst="ellipse">
              <a:avLst/>
            </a:prstGeom>
            <a:gradFill>
              <a:gsLst>
                <a:gs pos="12000">
                  <a:srgbClr val="2F56F7"/>
                </a:gs>
                <a:gs pos="100000">
                  <a:srgbClr val="2695EB"/>
                </a:gs>
                <a:gs pos="57000">
                  <a:srgbClr val="387DFE"/>
                </a:gs>
              </a:gsLst>
              <a:lin ang="16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7A99EA37-B688-479C-AA10-F57A329C2B9D}"/>
              </a:ext>
            </a:extLst>
          </p:cNvPr>
          <p:cNvSpPr txBox="1"/>
          <p:nvPr/>
        </p:nvSpPr>
        <p:spPr>
          <a:xfrm>
            <a:off x="626351" y="2334201"/>
            <a:ext cx="494133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/>
            <a:r>
              <a:rPr lang="zh-CN" altLang="en-US" sz="8000" b="1" spc="100" dirty="0">
                <a:gradFill flip="none" rotWithShape="1">
                  <a:gsLst>
                    <a:gs pos="13000">
                      <a:srgbClr val="2328EE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200000" scaled="1"/>
                  <a:tileRect/>
                </a:gradFill>
                <a:cs typeface="+mn-ea"/>
                <a:sym typeface="+mn-lt"/>
              </a:rPr>
              <a:t>谢谢观看</a:t>
            </a:r>
            <a:endParaRPr lang="en-US" altLang="zh-CN" sz="8000" b="1" spc="100" dirty="0">
              <a:gradFill flip="none" rotWithShape="1">
                <a:gsLst>
                  <a:gs pos="13000">
                    <a:srgbClr val="2328EE"/>
                  </a:gs>
                  <a:gs pos="100000">
                    <a:srgbClr val="2695EB"/>
                  </a:gs>
                  <a:gs pos="57000">
                    <a:srgbClr val="387DFE"/>
                  </a:gs>
                </a:gsLst>
                <a:lin ang="16200000" scaled="1"/>
                <a:tileRect/>
              </a:gradFill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D9840DA-60CE-4AC7-9CD6-2A6A35CB7F93}"/>
              </a:ext>
            </a:extLst>
          </p:cNvPr>
          <p:cNvSpPr txBox="1"/>
          <p:nvPr/>
        </p:nvSpPr>
        <p:spPr>
          <a:xfrm>
            <a:off x="673494" y="3544363"/>
            <a:ext cx="4812905" cy="3370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 hangingPunct="0">
              <a:lnSpc>
                <a:spcPct val="130000"/>
              </a:lnSpc>
            </a:pPr>
            <a:r>
              <a:rPr lang="en-US" altLang="zh-CN" spc="100" dirty="0">
                <a:gradFill>
                  <a:gsLst>
                    <a:gs pos="12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Thanks for your watching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8813FDC-3814-4BB1-AD5B-7859C60ED043}"/>
              </a:ext>
            </a:extLst>
          </p:cNvPr>
          <p:cNvSpPr txBox="1"/>
          <p:nvPr/>
        </p:nvSpPr>
        <p:spPr>
          <a:xfrm>
            <a:off x="512620" y="6468114"/>
            <a:ext cx="5674138" cy="223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hangingPunct="0">
              <a:lnSpc>
                <a:spcPct val="130000"/>
              </a:lnSpc>
            </a:pPr>
            <a:r>
              <a:rPr lang="en-US" altLang="zh-CN" sz="700" spc="100" dirty="0">
                <a:solidFill>
                  <a:srgbClr val="0049DC">
                    <a:alpha val="70000"/>
                  </a:srgbClr>
                </a:solidFill>
                <a:cs typeface="+mn-ea"/>
                <a:sym typeface="+mn-lt"/>
              </a:rPr>
              <a:t>A JIE × TU FU × XIAO FEN FEN × AO TE MAN× XIAO BING GAN </a:t>
            </a:r>
            <a:endParaRPr lang="zh-CN" altLang="en-US" sz="700" spc="100" dirty="0">
              <a:solidFill>
                <a:srgbClr val="0049DC">
                  <a:alpha val="7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81743" y="4440203"/>
            <a:ext cx="3313896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汇报人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: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姜少豪</a:t>
            </a:r>
          </a:p>
        </p:txBody>
      </p:sp>
      <p:sp>
        <p:nvSpPr>
          <p:cNvPr id="37" name="圆角矩形 36"/>
          <p:cNvSpPr/>
          <p:nvPr/>
        </p:nvSpPr>
        <p:spPr>
          <a:xfrm>
            <a:off x="673494" y="4130974"/>
            <a:ext cx="1455026" cy="45719"/>
          </a:xfrm>
          <a:prstGeom prst="roundRect">
            <a:avLst>
              <a:gd name="adj" fmla="val 50000"/>
            </a:avLst>
          </a:prstGeom>
          <a:solidFill>
            <a:srgbClr val="0346A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gradFill>
                <a:gsLst>
                  <a:gs pos="18000">
                    <a:srgbClr val="2F56F7"/>
                  </a:gs>
                  <a:gs pos="100000">
                    <a:srgbClr val="2695EB"/>
                  </a:gs>
                  <a:gs pos="57000">
                    <a:srgbClr val="387DFE"/>
                  </a:gs>
                </a:gsLst>
                <a:lin ang="16800000" scaled="0"/>
              </a:gra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193BAB3D-DF7F-4C82-AB47-CD090DDE8FCD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327" y1="23628" x2="40696" y2="37216"/>
                        <a14:foregroundMark x1="54418" y1="61178" x2="55422" y2="621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20" y="360627"/>
            <a:ext cx="842093" cy="84209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81742" y="4804717"/>
            <a:ext cx="3839923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时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  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间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:2021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年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12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月</a:t>
            </a:r>
            <a:r>
              <a:rPr lang="en-US" altLang="zh-CN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18</a:t>
            </a:r>
            <a:r>
              <a:rPr lang="zh-CN" altLang="en-US" sz="1600" spc="600" dirty="0">
                <a:gradFill>
                  <a:gsLst>
                    <a:gs pos="18000">
                      <a:srgbClr val="2F56F7"/>
                    </a:gs>
                    <a:gs pos="100000">
                      <a:srgbClr val="2695EB"/>
                    </a:gs>
                    <a:gs pos="57000">
                      <a:srgbClr val="387DFE"/>
                    </a:gs>
                  </a:gsLst>
                  <a:lin ang="16800000" scaled="0"/>
                </a:gradFill>
                <a:cs typeface="+mn-ea"/>
                <a:sym typeface="+mn-lt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419940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4178;#404177;#404180;#404185;#407164;#405340;#407001;#407188;#407189;#405331;#44886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4178;#404177;#404180;#404185;#407164;#405340;#407001;#407188;#407189;#405331;#44886;#132214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jvyhk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2328EE"/>
            </a:gs>
            <a:gs pos="85000">
              <a:srgbClr val="2695EB"/>
            </a:gs>
          </a:gsLst>
          <a:lin ang="16800000" scaled="0"/>
        </a:gradFill>
        <a:ln w="12700" cap="flat" cmpd="sng" algn="ctr">
          <a:noFill/>
          <a:prstDash val="solid"/>
          <a:miter lim="800000"/>
        </a:ln>
        <a:effectLst/>
      </a:spPr>
      <a:bodyPr wrap="square" rtlCol="0" anchor="ctr">
        <a:noAutofit/>
      </a:bodyPr>
      <a:lstStyle>
        <a:defPPr algn="ctr">
          <a:defRPr kern="0">
            <a:solidFill>
              <a:prstClr val="white"/>
            </a:solidFill>
            <a:latin typeface="OPPOSans M" panose="00020600040101010101" pitchFamily="18" charset="-122"/>
            <a:ea typeface="OPPOSans M" panose="00020600040101010101" pitchFamily="18" charset="-122"/>
            <a:cs typeface="OPPOSans M" panose="00020600040101010101" pitchFamily="18" charset="-122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103</Words>
  <Application>Microsoft Office PowerPoint</Application>
  <PresentationFormat>宽屏</PresentationFormat>
  <Paragraphs>32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Helvetica Neue</vt:lpstr>
      <vt:lpstr>OPPOSans M</vt:lpstr>
      <vt:lpstr>OPPOSans R</vt:lpstr>
      <vt:lpstr>等线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演示城-蓝色商务</dc:creator>
  <cp:lastModifiedBy>姜 少豪</cp:lastModifiedBy>
  <cp:revision>100</cp:revision>
  <dcterms:created xsi:type="dcterms:W3CDTF">2020-07-29T14:03:12Z</dcterms:created>
  <dcterms:modified xsi:type="dcterms:W3CDTF">2022-04-09T07:57:32Z</dcterms:modified>
</cp:coreProperties>
</file>

<file path=docProps/thumbnail.jpeg>
</file>